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9" r:id="rId5"/>
    <p:sldId id="278" r:id="rId6"/>
    <p:sldId id="286" r:id="rId7"/>
    <p:sldId id="258" r:id="rId8"/>
    <p:sldId id="287" r:id="rId9"/>
    <p:sldId id="290" r:id="rId10"/>
    <p:sldId id="294" r:id="rId11"/>
    <p:sldId id="288" r:id="rId12"/>
    <p:sldId id="297" r:id="rId13"/>
    <p:sldId id="289" r:id="rId14"/>
    <p:sldId id="29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87"/>
    <a:srgbClr val="009CE8"/>
    <a:srgbClr val="00FFDD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EF723-FD41-F815-855A-3249C3BD9E7F}" v="54" dt="2022-10-04T11:02:02.545"/>
    <p1510:client id="{56FE9CE6-F21C-4D0D-BCC6-FE904565DF4F}" v="4868" dt="2022-10-04T04:55:28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22" autoAdjust="0"/>
  </p:normalViewPr>
  <p:slideViewPr>
    <p:cSldViewPr snapToGrid="0">
      <p:cViewPr varScale="1">
        <p:scale>
          <a:sx n="81" d="100"/>
          <a:sy n="81" d="100"/>
        </p:scale>
        <p:origin x="17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pi Soini" userId="S::virpi.soini@kvs.fi::0675697b-4c5b-4879-93a6-2e010bacab9b" providerId="AD" clId="Web-{502C9D6A-4782-49AB-6C02-E2DC83B22DD0}"/>
    <pc:docChg chg="modSld">
      <pc:chgData name="Virpi Soini" userId="S::virpi.soini@kvs.fi::0675697b-4c5b-4879-93a6-2e010bacab9b" providerId="AD" clId="Web-{502C9D6A-4782-49AB-6C02-E2DC83B22DD0}" dt="2022-09-30T08:26:05.714" v="51" actId="20577"/>
      <pc:docMkLst>
        <pc:docMk/>
      </pc:docMkLst>
      <pc:sldChg chg="modSp">
        <pc:chgData name="Virpi Soini" userId="S::virpi.soini@kvs.fi::0675697b-4c5b-4879-93a6-2e010bacab9b" providerId="AD" clId="Web-{502C9D6A-4782-49AB-6C02-E2DC83B22DD0}" dt="2022-09-30T07:53:41.294" v="49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502C9D6A-4782-49AB-6C02-E2DC83B22DD0}" dt="2022-09-30T07:53:41.294" v="49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502C9D6A-4782-49AB-6C02-E2DC83B22DD0}" dt="2022-09-30T08:26:05.714" v="51" actId="20577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502C9D6A-4782-49AB-6C02-E2DC83B22DD0}" dt="2022-09-30T08:26:05.714" v="51" actId="20577"/>
          <ac:spMkLst>
            <pc:docMk/>
            <pc:sldMk cId="2659268467" sldId="290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502C9D6A-4782-49AB-6C02-E2DC83B22DD0}" dt="2022-09-30T07:49:03.603" v="21" actId="1076"/>
        <pc:sldMkLst>
          <pc:docMk/>
          <pc:sldMk cId="1997847049" sldId="299"/>
        </pc:sldMkLst>
        <pc:picChg chg="mod">
          <ac:chgData name="Virpi Soini" userId="S::virpi.soini@kvs.fi::0675697b-4c5b-4879-93a6-2e010bacab9b" providerId="AD" clId="Web-{502C9D6A-4782-49AB-6C02-E2DC83B22DD0}" dt="2022-09-30T07:48:57.728" v="19" actId="1076"/>
          <ac:picMkLst>
            <pc:docMk/>
            <pc:sldMk cId="1997847049" sldId="299"/>
            <ac:picMk id="4" creationId="{3D0D121A-7B8D-E2E0-F308-0DCF67B4EEB3}"/>
          </ac:picMkLst>
        </pc:picChg>
        <pc:picChg chg="mod">
          <ac:chgData name="Virpi Soini" userId="S::virpi.soini@kvs.fi::0675697b-4c5b-4879-93a6-2e010bacab9b" providerId="AD" clId="Web-{502C9D6A-4782-49AB-6C02-E2DC83B22DD0}" dt="2022-09-30T07:48:09.884" v="14"/>
          <ac:picMkLst>
            <pc:docMk/>
            <pc:sldMk cId="1997847049" sldId="299"/>
            <ac:picMk id="5" creationId="{CF12D514-4022-D5EB-B524-47036EBAD9A6}"/>
          </ac:picMkLst>
        </pc:picChg>
        <pc:picChg chg="mod">
          <ac:chgData name="Virpi Soini" userId="S::virpi.soini@kvs.fi::0675697b-4c5b-4879-93a6-2e010bacab9b" providerId="AD" clId="Web-{502C9D6A-4782-49AB-6C02-E2DC83B22DD0}" dt="2022-09-30T07:48:17.587" v="18"/>
          <ac:picMkLst>
            <pc:docMk/>
            <pc:sldMk cId="1997847049" sldId="299"/>
            <ac:picMk id="6" creationId="{FB7D7BB0-1076-AABA-875B-F86BA92562AF}"/>
          </ac:picMkLst>
        </pc:picChg>
        <pc:picChg chg="mod">
          <ac:chgData name="Virpi Soini" userId="S::virpi.soini@kvs.fi::0675697b-4c5b-4879-93a6-2e010bacab9b" providerId="AD" clId="Web-{502C9D6A-4782-49AB-6C02-E2DC83B22DD0}" dt="2022-09-30T07:49:03.603" v="21" actId="1076"/>
          <ac:picMkLst>
            <pc:docMk/>
            <pc:sldMk cId="1997847049" sldId="299"/>
            <ac:picMk id="7" creationId="{623D1E15-3104-D409-E7B5-668A27E7A682}"/>
          </ac:picMkLst>
        </pc:picChg>
        <pc:picChg chg="mod">
          <ac:chgData name="Virpi Soini" userId="S::virpi.soini@kvs.fi::0675697b-4c5b-4879-93a6-2e010bacab9b" providerId="AD" clId="Web-{502C9D6A-4782-49AB-6C02-E2DC83B22DD0}" dt="2022-09-30T07:48:59.103" v="20" actId="1076"/>
          <ac:picMkLst>
            <pc:docMk/>
            <pc:sldMk cId="1997847049" sldId="299"/>
            <ac:picMk id="8" creationId="{A3436087-F7CE-4F77-BD4F-62488532B0ED}"/>
          </ac:picMkLst>
        </pc:picChg>
      </pc:sldChg>
    </pc:docChg>
  </pc:docChgLst>
  <pc:docChgLst>
    <pc:chgData name="Virpi Soini" userId="S::virpi.soini@kvs.fi::0675697b-4c5b-4879-93a6-2e010bacab9b" providerId="AD" clId="Web-{F1C2B584-89B2-0899-907C-456F16D51180}"/>
    <pc:docChg chg="addSld modSld sldOrd">
      <pc:chgData name="Virpi Soini" userId="S::virpi.soini@kvs.fi::0675697b-4c5b-4879-93a6-2e010bacab9b" providerId="AD" clId="Web-{F1C2B584-89B2-0899-907C-456F16D51180}" dt="2022-09-15T10:19:39.430" v="999" actId="20577"/>
      <pc:docMkLst>
        <pc:docMk/>
      </pc:docMkLst>
      <pc:sldChg chg="modSp">
        <pc:chgData name="Virpi Soini" userId="S::virpi.soini@kvs.fi::0675697b-4c5b-4879-93a6-2e010bacab9b" providerId="AD" clId="Web-{F1C2B584-89B2-0899-907C-456F16D51180}" dt="2022-09-15T08:26:30.987" v="57" actId="1076"/>
        <pc:sldMkLst>
          <pc:docMk/>
          <pc:sldMk cId="2131745734" sldId="256"/>
        </pc:sldMkLst>
        <pc:spChg chg="mod">
          <ac:chgData name="Virpi Soini" userId="S::virpi.soini@kvs.fi::0675697b-4c5b-4879-93a6-2e010bacab9b" providerId="AD" clId="Web-{F1C2B584-89B2-0899-907C-456F16D51180}" dt="2022-09-15T08:26:25.612" v="55" actId="1076"/>
          <ac:spMkLst>
            <pc:docMk/>
            <pc:sldMk cId="2131745734" sldId="256"/>
            <ac:spMk id="2" creationId="{403475E2-7B2E-A648-9A81-D27147F24238}"/>
          </ac:spMkLst>
        </pc:spChg>
        <pc:spChg chg="mod">
          <ac:chgData name="Virpi Soini" userId="S::virpi.soini@kvs.fi::0675697b-4c5b-4879-93a6-2e010bacab9b" providerId="AD" clId="Web-{F1C2B584-89B2-0899-907C-456F16D51180}" dt="2022-09-15T08:26:30.987" v="57" actId="1076"/>
          <ac:spMkLst>
            <pc:docMk/>
            <pc:sldMk cId="2131745734" sldId="256"/>
            <ac:spMk id="3" creationId="{F40A4BA3-5FBF-3343-BC13-9535869EBFE0}"/>
          </ac:spMkLst>
        </pc:spChg>
      </pc:sldChg>
      <pc:sldChg chg="addSp modSp new ord">
        <pc:chgData name="Virpi Soini" userId="S::virpi.soini@kvs.fi::0675697b-4c5b-4879-93a6-2e010bacab9b" providerId="AD" clId="Web-{F1C2B584-89B2-0899-907C-456F16D51180}" dt="2022-09-15T07:09:45.961" v="45" actId="14100"/>
        <pc:sldMkLst>
          <pc:docMk/>
          <pc:sldMk cId="3652010824" sldId="285"/>
        </pc:sldMkLst>
        <pc:spChg chg="add mod">
          <ac:chgData name="Virpi Soini" userId="S::virpi.soini@kvs.fi::0675697b-4c5b-4879-93a6-2e010bacab9b" providerId="AD" clId="Web-{F1C2B584-89B2-0899-907C-456F16D51180}" dt="2022-09-15T07:09:45.961" v="45" actId="14100"/>
          <ac:spMkLst>
            <pc:docMk/>
            <pc:sldMk cId="3652010824" sldId="285"/>
            <ac:spMk id="2" creationId="{65C4837A-C0EB-50A9-0A55-6939EEE6E090}"/>
          </ac:spMkLst>
        </pc:spChg>
      </pc:sldChg>
      <pc:sldChg chg="modSp">
        <pc:chgData name="Virpi Soini" userId="S::virpi.soini@kvs.fi::0675697b-4c5b-4879-93a6-2e010bacab9b" providerId="AD" clId="Web-{F1C2B584-89B2-0899-907C-456F16D51180}" dt="2022-09-15T10:10:22.380" v="805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F1C2B584-89B2-0899-907C-456F16D51180}" dt="2022-09-15T08:56:22.043" v="383" actId="1076"/>
          <ac:spMkLst>
            <pc:docMk/>
            <pc:sldMk cId="53081521" sldId="286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F1C2B584-89B2-0899-907C-456F16D51180}" dt="2022-09-15T10:10:22.380" v="805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addSp modSp">
        <pc:chgData name="Virpi Soini" userId="S::virpi.soini@kvs.fi::0675697b-4c5b-4879-93a6-2e010bacab9b" providerId="AD" clId="Web-{F1C2B584-89B2-0899-907C-456F16D51180}" dt="2022-09-15T10:18:23.943" v="982" actId="20577"/>
        <pc:sldMkLst>
          <pc:docMk/>
          <pc:sldMk cId="3054727637" sldId="287"/>
        </pc:sldMkLst>
        <pc:spChg chg="mod">
          <ac:chgData name="Virpi Soini" userId="S::virpi.soini@kvs.fi::0675697b-4c5b-4879-93a6-2e010bacab9b" providerId="AD" clId="Web-{F1C2B584-89B2-0899-907C-456F16D51180}" dt="2022-09-15T10:10:26.911" v="807" actId="1076"/>
          <ac:spMkLst>
            <pc:docMk/>
            <pc:sldMk cId="3054727637" sldId="287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F1C2B584-89B2-0899-907C-456F16D51180}" dt="2022-09-15T10:18:23.943" v="982" actId="20577"/>
          <ac:spMkLst>
            <pc:docMk/>
            <pc:sldMk cId="3054727637" sldId="287"/>
            <ac:spMk id="3" creationId="{068BA598-E6AE-FF4F-AC59-8DDB06876918}"/>
          </ac:spMkLst>
        </pc:spChg>
        <pc:spChg chg="add mod">
          <ac:chgData name="Virpi Soini" userId="S::virpi.soini@kvs.fi::0675697b-4c5b-4879-93a6-2e010bacab9b" providerId="AD" clId="Web-{F1C2B584-89B2-0899-907C-456F16D51180}" dt="2022-09-15T10:14:13.091" v="909" actId="1076"/>
          <ac:spMkLst>
            <pc:docMk/>
            <pc:sldMk cId="3054727637" sldId="287"/>
            <ac:spMk id="5" creationId="{273E3FF0-F69B-BEAB-E1E5-751CB370A2E2}"/>
          </ac:spMkLst>
        </pc:spChg>
      </pc:sldChg>
      <pc:sldChg chg="modSp">
        <pc:chgData name="Virpi Soini" userId="S::virpi.soini@kvs.fi::0675697b-4c5b-4879-93a6-2e010bacab9b" providerId="AD" clId="Web-{F1C2B584-89B2-0899-907C-456F16D51180}" dt="2022-09-15T10:15:41.844" v="924" actId="20577"/>
        <pc:sldMkLst>
          <pc:docMk/>
          <pc:sldMk cId="545618143" sldId="289"/>
        </pc:sldMkLst>
        <pc:spChg chg="mod">
          <ac:chgData name="Virpi Soini" userId="S::virpi.soini@kvs.fi::0675697b-4c5b-4879-93a6-2e010bacab9b" providerId="AD" clId="Web-{F1C2B584-89B2-0899-907C-456F16D51180}" dt="2022-09-15T10:15:41.844" v="924" actId="20577"/>
          <ac:spMkLst>
            <pc:docMk/>
            <pc:sldMk cId="545618143" sldId="289"/>
            <ac:spMk id="3" creationId="{068BA598-E6AE-FF4F-AC59-8DDB06876918}"/>
          </ac:spMkLst>
        </pc:spChg>
      </pc:sldChg>
      <pc:sldChg chg="delSp modSp add ord replId">
        <pc:chgData name="Virpi Soini" userId="S::virpi.soini@kvs.fi::0675697b-4c5b-4879-93a6-2e010bacab9b" providerId="AD" clId="Web-{F1C2B584-89B2-0899-907C-456F16D51180}" dt="2022-09-15T10:19:39.430" v="999" actId="20577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F1C2B584-89B2-0899-907C-456F16D51180}" dt="2022-09-15T10:15:56.782" v="928" actId="20577"/>
          <ac:spMkLst>
            <pc:docMk/>
            <pc:sldMk cId="2659268467" sldId="290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F1C2B584-89B2-0899-907C-456F16D51180}" dt="2022-09-15T10:19:39.430" v="999" actId="20577"/>
          <ac:spMkLst>
            <pc:docMk/>
            <pc:sldMk cId="2659268467" sldId="290"/>
            <ac:spMk id="3" creationId="{068BA598-E6AE-FF4F-AC59-8DDB06876918}"/>
          </ac:spMkLst>
        </pc:spChg>
        <pc:spChg chg="del mod">
          <ac:chgData name="Virpi Soini" userId="S::virpi.soini@kvs.fi::0675697b-4c5b-4879-93a6-2e010bacab9b" providerId="AD" clId="Web-{F1C2B584-89B2-0899-907C-456F16D51180}" dt="2022-09-15T10:16:04.657" v="933"/>
          <ac:spMkLst>
            <pc:docMk/>
            <pc:sldMk cId="2659268467" sldId="290"/>
            <ac:spMk id="5" creationId="{273E3FF0-F69B-BEAB-E1E5-751CB370A2E2}"/>
          </ac:spMkLst>
        </pc:spChg>
      </pc:sldChg>
    </pc:docChg>
  </pc:docChgLst>
  <pc:docChgLst>
    <pc:chgData name="Virpi Soini" userId="S::virpi.soini@kvs.fi::0675697b-4c5b-4879-93a6-2e010bacab9b" providerId="AD" clId="Web-{F6346121-484A-3F1E-9EF5-296C04E7C55E}"/>
    <pc:docChg chg="modSld">
      <pc:chgData name="Virpi Soini" userId="S::virpi.soini@kvs.fi::0675697b-4c5b-4879-93a6-2e010bacab9b" providerId="AD" clId="Web-{F6346121-484A-3F1E-9EF5-296C04E7C55E}" dt="2022-09-30T06:29:59.075" v="110" actId="1076"/>
      <pc:docMkLst>
        <pc:docMk/>
      </pc:docMkLst>
      <pc:sldChg chg="modSp">
        <pc:chgData name="Virpi Soini" userId="S::virpi.soini@kvs.fi::0675697b-4c5b-4879-93a6-2e010bacab9b" providerId="AD" clId="Web-{F6346121-484A-3F1E-9EF5-296C04E7C55E}" dt="2022-09-30T06:19:35.426" v="68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F6346121-484A-3F1E-9EF5-296C04E7C55E}" dt="2022-09-30T06:19:35.426" v="68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F6346121-484A-3F1E-9EF5-296C04E7C55E}" dt="2022-09-30T06:29:59.075" v="110" actId="1076"/>
        <pc:sldMkLst>
          <pc:docMk/>
          <pc:sldMk cId="545618143" sldId="289"/>
        </pc:sldMkLst>
        <pc:spChg chg="mod">
          <ac:chgData name="Virpi Soini" userId="S::virpi.soini@kvs.fi::0675697b-4c5b-4879-93a6-2e010bacab9b" providerId="AD" clId="Web-{F6346121-484A-3F1E-9EF5-296C04E7C55E}" dt="2022-09-30T06:29:59.075" v="110" actId="1076"/>
          <ac:spMkLst>
            <pc:docMk/>
            <pc:sldMk cId="545618143" sldId="289"/>
            <ac:spMk id="2" creationId="{AAFAA55A-50C5-3F4D-AC55-FE60E126280B}"/>
          </ac:spMkLst>
        </pc:spChg>
      </pc:sldChg>
      <pc:sldChg chg="modSp">
        <pc:chgData name="Virpi Soini" userId="S::virpi.soini@kvs.fi::0675697b-4c5b-4879-93a6-2e010bacab9b" providerId="AD" clId="Web-{F6346121-484A-3F1E-9EF5-296C04E7C55E}" dt="2022-09-30T06:23:49.195" v="108" actId="20577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F6346121-484A-3F1E-9EF5-296C04E7C55E}" dt="2022-09-30T06:23:49.195" v="108" actId="20577"/>
          <ac:spMkLst>
            <pc:docMk/>
            <pc:sldMk cId="2659268467" sldId="290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F6346121-484A-3F1E-9EF5-296C04E7C55E}" dt="2022-09-30T06:24:02.758" v="109" actId="1076"/>
        <pc:sldMkLst>
          <pc:docMk/>
          <pc:sldMk cId="1594581479" sldId="294"/>
        </pc:sldMkLst>
        <pc:picChg chg="mod">
          <ac:chgData name="Virpi Soini" userId="S::virpi.soini@kvs.fi::0675697b-4c5b-4879-93a6-2e010bacab9b" providerId="AD" clId="Web-{F6346121-484A-3F1E-9EF5-296C04E7C55E}" dt="2022-09-30T06:24:02.758" v="109" actId="1076"/>
          <ac:picMkLst>
            <pc:docMk/>
            <pc:sldMk cId="1594581479" sldId="294"/>
            <ac:picMk id="10" creationId="{EAC554F5-9732-A7D5-668D-9B7A2323E518}"/>
          </ac:picMkLst>
        </pc:picChg>
      </pc:sldChg>
      <pc:sldChg chg="modSp">
        <pc:chgData name="Virpi Soini" userId="S::virpi.soini@kvs.fi::0675697b-4c5b-4879-93a6-2e010bacab9b" providerId="AD" clId="Web-{F6346121-484A-3F1E-9EF5-296C04E7C55E}" dt="2022-09-30T06:11:32.748" v="24" actId="1076"/>
        <pc:sldMkLst>
          <pc:docMk/>
          <pc:sldMk cId="1997847049" sldId="299"/>
        </pc:sldMkLst>
        <pc:picChg chg="mod">
          <ac:chgData name="Virpi Soini" userId="S::virpi.soini@kvs.fi::0675697b-4c5b-4879-93a6-2e010bacab9b" providerId="AD" clId="Web-{F6346121-484A-3F1E-9EF5-296C04E7C55E}" dt="2022-09-30T06:11:32.748" v="24" actId="1076"/>
          <ac:picMkLst>
            <pc:docMk/>
            <pc:sldMk cId="1997847049" sldId="299"/>
            <ac:picMk id="4" creationId="{3D0D121A-7B8D-E2E0-F308-0DCF67B4EEB3}"/>
          </ac:picMkLst>
        </pc:picChg>
        <pc:picChg chg="mod">
          <ac:chgData name="Virpi Soini" userId="S::virpi.soini@kvs.fi::0675697b-4c5b-4879-93a6-2e010bacab9b" providerId="AD" clId="Web-{F6346121-484A-3F1E-9EF5-296C04E7C55E}" dt="2022-09-30T06:11:20.311" v="18" actId="1076"/>
          <ac:picMkLst>
            <pc:docMk/>
            <pc:sldMk cId="1997847049" sldId="299"/>
            <ac:picMk id="5" creationId="{CF12D514-4022-D5EB-B524-47036EBAD9A6}"/>
          </ac:picMkLst>
        </pc:picChg>
        <pc:picChg chg="mod">
          <ac:chgData name="Virpi Soini" userId="S::virpi.soini@kvs.fi::0675697b-4c5b-4879-93a6-2e010bacab9b" providerId="AD" clId="Web-{F6346121-484A-3F1E-9EF5-296C04E7C55E}" dt="2022-09-30T06:11:27.217" v="22" actId="1076"/>
          <ac:picMkLst>
            <pc:docMk/>
            <pc:sldMk cId="1997847049" sldId="299"/>
            <ac:picMk id="6" creationId="{FB7D7BB0-1076-AABA-875B-F86BA92562AF}"/>
          </ac:picMkLst>
        </pc:picChg>
        <pc:picChg chg="mod">
          <ac:chgData name="Virpi Soini" userId="S::virpi.soini@kvs.fi::0675697b-4c5b-4879-93a6-2e010bacab9b" providerId="AD" clId="Web-{F6346121-484A-3F1E-9EF5-296C04E7C55E}" dt="2022-09-30T06:11:24.092" v="20" actId="1076"/>
          <ac:picMkLst>
            <pc:docMk/>
            <pc:sldMk cId="1997847049" sldId="299"/>
            <ac:picMk id="7" creationId="{623D1E15-3104-D409-E7B5-668A27E7A682}"/>
          </ac:picMkLst>
        </pc:picChg>
        <pc:picChg chg="mod">
          <ac:chgData name="Virpi Soini" userId="S::virpi.soini@kvs.fi::0675697b-4c5b-4879-93a6-2e010bacab9b" providerId="AD" clId="Web-{F6346121-484A-3F1E-9EF5-296C04E7C55E}" dt="2022-09-30T06:11:22.404" v="19" actId="1076"/>
          <ac:picMkLst>
            <pc:docMk/>
            <pc:sldMk cId="1997847049" sldId="299"/>
            <ac:picMk id="8" creationId="{A3436087-F7CE-4F77-BD4F-62488532B0ED}"/>
          </ac:picMkLst>
        </pc:picChg>
      </pc:sldChg>
    </pc:docChg>
  </pc:docChgLst>
  <pc:docChgLst>
    <pc:chgData name="Virpi Soini" userId="S::virpi.soini@kvs.fi::0675697b-4c5b-4879-93a6-2e010bacab9b" providerId="AD" clId="Web-{9DC2E0DA-8572-C644-9CEB-61D1BAB53BC5}"/>
    <pc:docChg chg="delSld modSld">
      <pc:chgData name="Virpi Soini" userId="S::virpi.soini@kvs.fi::0675697b-4c5b-4879-93a6-2e010bacab9b" providerId="AD" clId="Web-{9DC2E0DA-8572-C644-9CEB-61D1BAB53BC5}" dt="2022-09-20T04:52:11.739" v="14"/>
      <pc:docMkLst>
        <pc:docMk/>
      </pc:docMkLst>
      <pc:sldChg chg="modSp">
        <pc:chgData name="Virpi Soini" userId="S::virpi.soini@kvs.fi::0675697b-4c5b-4879-93a6-2e010bacab9b" providerId="AD" clId="Web-{9DC2E0DA-8572-C644-9CEB-61D1BAB53BC5}" dt="2022-09-20T04:51:04.660" v="9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9DC2E0DA-8572-C644-9CEB-61D1BAB53BC5}" dt="2022-09-20T04:51:04.660" v="9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9DC2E0DA-8572-C644-9CEB-61D1BAB53BC5}" dt="2022-09-20T04:51:55.036" v="13" actId="20577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9DC2E0DA-8572-C644-9CEB-61D1BAB53BC5}" dt="2022-09-20T04:51:55.036" v="13" actId="20577"/>
          <ac:spMkLst>
            <pc:docMk/>
            <pc:sldMk cId="2659268467" sldId="290"/>
            <ac:spMk id="3" creationId="{068BA598-E6AE-FF4F-AC59-8DDB06876918}"/>
          </ac:spMkLst>
        </pc:spChg>
      </pc:sldChg>
      <pc:sldChg chg="del">
        <pc:chgData name="Virpi Soini" userId="S::virpi.soini@kvs.fi::0675697b-4c5b-4879-93a6-2e010bacab9b" providerId="AD" clId="Web-{9DC2E0DA-8572-C644-9CEB-61D1BAB53BC5}" dt="2022-09-20T04:52:11.739" v="14"/>
        <pc:sldMkLst>
          <pc:docMk/>
          <pc:sldMk cId="370395543" sldId="295"/>
        </pc:sldMkLst>
      </pc:sldChg>
    </pc:docChg>
  </pc:docChgLst>
  <pc:docChgLst>
    <pc:chgData name="Virpi Soini" userId="S::virpi.soini@kvs.fi::0675697b-4c5b-4879-93a6-2e010bacab9b" providerId="AD" clId="Web-{261EF723-FD41-F815-855A-3249C3BD9E7F}"/>
    <pc:docChg chg="modSld">
      <pc:chgData name="Virpi Soini" userId="S::virpi.soini@kvs.fi::0675697b-4c5b-4879-93a6-2e010bacab9b" providerId="AD" clId="Web-{261EF723-FD41-F815-855A-3249C3BD9E7F}" dt="2022-10-04T11:02:02.545" v="49" actId="20577"/>
      <pc:docMkLst>
        <pc:docMk/>
      </pc:docMkLst>
      <pc:sldChg chg="modSp">
        <pc:chgData name="Virpi Soini" userId="S::virpi.soini@kvs.fi::0675697b-4c5b-4879-93a6-2e010bacab9b" providerId="AD" clId="Web-{261EF723-FD41-F815-855A-3249C3BD9E7F}" dt="2022-10-04T10:55:21.400" v="26" actId="1076"/>
        <pc:sldMkLst>
          <pc:docMk/>
          <pc:sldMk cId="4233321157" sldId="278"/>
        </pc:sldMkLst>
        <pc:spChg chg="mod">
          <ac:chgData name="Virpi Soini" userId="S::virpi.soini@kvs.fi::0675697b-4c5b-4879-93a6-2e010bacab9b" providerId="AD" clId="Web-{261EF723-FD41-F815-855A-3249C3BD9E7F}" dt="2022-10-04T10:55:21.400" v="26" actId="1076"/>
          <ac:spMkLst>
            <pc:docMk/>
            <pc:sldMk cId="4233321157" sldId="278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261EF723-FD41-F815-855A-3249C3BD9E7F}" dt="2022-10-04T10:52:34.633" v="4" actId="1076"/>
          <ac:spMkLst>
            <pc:docMk/>
            <pc:sldMk cId="4233321157" sldId="278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261EF723-FD41-F815-855A-3249C3BD9E7F}" dt="2022-10-04T11:02:02.545" v="49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261EF723-FD41-F815-855A-3249C3BD9E7F}" dt="2022-10-04T11:01:52.203" v="46" actId="20577"/>
          <ac:spMkLst>
            <pc:docMk/>
            <pc:sldMk cId="53081521" sldId="286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261EF723-FD41-F815-855A-3249C3BD9E7F}" dt="2022-10-04T11:02:02.545" v="49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261EF723-FD41-F815-855A-3249C3BD9E7F}" dt="2022-10-04T10:53:01.414" v="22" actId="1076"/>
        <pc:sldMkLst>
          <pc:docMk/>
          <pc:sldMk cId="3054727637" sldId="287"/>
        </pc:sldMkLst>
        <pc:spChg chg="mod">
          <ac:chgData name="Virpi Soini" userId="S::virpi.soini@kvs.fi::0675697b-4c5b-4879-93a6-2e010bacab9b" providerId="AD" clId="Web-{261EF723-FD41-F815-855A-3249C3BD9E7F}" dt="2022-10-04T10:52:55.492" v="20" actId="1076"/>
          <ac:spMkLst>
            <pc:docMk/>
            <pc:sldMk cId="3054727637" sldId="287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261EF723-FD41-F815-855A-3249C3BD9E7F}" dt="2022-10-04T10:52:58.227" v="21" actId="1076"/>
          <ac:spMkLst>
            <pc:docMk/>
            <pc:sldMk cId="3054727637" sldId="287"/>
            <ac:spMk id="3" creationId="{068BA598-E6AE-FF4F-AC59-8DDB06876918}"/>
          </ac:spMkLst>
        </pc:spChg>
        <pc:spChg chg="mod">
          <ac:chgData name="Virpi Soini" userId="S::virpi.soini@kvs.fi::0675697b-4c5b-4879-93a6-2e010bacab9b" providerId="AD" clId="Web-{261EF723-FD41-F815-855A-3249C3BD9E7F}" dt="2022-10-04T10:53:01.414" v="22" actId="1076"/>
          <ac:spMkLst>
            <pc:docMk/>
            <pc:sldMk cId="3054727637" sldId="287"/>
            <ac:spMk id="5" creationId="{273E3FF0-F69B-BEAB-E1E5-751CB370A2E2}"/>
          </ac:spMkLst>
        </pc:spChg>
      </pc:sldChg>
      <pc:sldChg chg="modSp">
        <pc:chgData name="Virpi Soini" userId="S::virpi.soini@kvs.fi::0675697b-4c5b-4879-93a6-2e010bacab9b" providerId="AD" clId="Web-{261EF723-FD41-F815-855A-3249C3BD9E7F}" dt="2022-10-04T10:53:12.383" v="24" actId="1076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261EF723-FD41-F815-855A-3249C3BD9E7F}" dt="2022-10-04T10:53:10.883" v="23" actId="1076"/>
          <ac:spMkLst>
            <pc:docMk/>
            <pc:sldMk cId="2659268467" sldId="290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261EF723-FD41-F815-855A-3249C3BD9E7F}" dt="2022-10-04T10:53:12.383" v="24" actId="1076"/>
          <ac:spMkLst>
            <pc:docMk/>
            <pc:sldMk cId="2659268467" sldId="290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261EF723-FD41-F815-855A-3249C3BD9E7F}" dt="2022-10-04T10:55:04.369" v="25" actId="688"/>
        <pc:sldMkLst>
          <pc:docMk/>
          <pc:sldMk cId="1594581479" sldId="294"/>
        </pc:sldMkLst>
        <pc:picChg chg="mod">
          <ac:chgData name="Virpi Soini" userId="S::virpi.soini@kvs.fi::0675697b-4c5b-4879-93a6-2e010bacab9b" providerId="AD" clId="Web-{261EF723-FD41-F815-855A-3249C3BD9E7F}" dt="2022-10-04T10:55:04.369" v="25" actId="688"/>
          <ac:picMkLst>
            <pc:docMk/>
            <pc:sldMk cId="1594581479" sldId="294"/>
            <ac:picMk id="9" creationId="{4D4A24DD-7CE5-AD1B-F2A9-9AFAFE97117F}"/>
          </ac:picMkLst>
        </pc:picChg>
      </pc:sldChg>
      <pc:sldChg chg="modSp">
        <pc:chgData name="Virpi Soini" userId="S::virpi.soini@kvs.fi::0675697b-4c5b-4879-93a6-2e010bacab9b" providerId="AD" clId="Web-{261EF723-FD41-F815-855A-3249C3BD9E7F}" dt="2022-10-04T10:30:56.290" v="1" actId="20577"/>
        <pc:sldMkLst>
          <pc:docMk/>
          <pc:sldMk cId="3755595538" sldId="296"/>
        </pc:sldMkLst>
        <pc:spChg chg="mod">
          <ac:chgData name="Virpi Soini" userId="S::virpi.soini@kvs.fi::0675697b-4c5b-4879-93a6-2e010bacab9b" providerId="AD" clId="Web-{261EF723-FD41-F815-855A-3249C3BD9E7F}" dt="2022-10-04T10:30:56.290" v="1" actId="20577"/>
          <ac:spMkLst>
            <pc:docMk/>
            <pc:sldMk cId="3755595538" sldId="296"/>
            <ac:spMk id="3" creationId="{19689D13-B034-48C3-9F67-8EA2017A7714}"/>
          </ac:spMkLst>
        </pc:spChg>
      </pc:sldChg>
    </pc:docChg>
  </pc:docChgLst>
  <pc:docChgLst>
    <pc:chgData name="Virpi Soini" userId="S::virpi.soini@kvs.fi::0675697b-4c5b-4879-93a6-2e010bacab9b" providerId="AD" clId="Web-{2AA9F0F3-90C5-A822-2F8F-F0B86B07A018}"/>
    <pc:docChg chg="addSld delSld modSld">
      <pc:chgData name="Virpi Soini" userId="S::virpi.soini@kvs.fi::0675697b-4c5b-4879-93a6-2e010bacab9b" providerId="AD" clId="Web-{2AA9F0F3-90C5-A822-2F8F-F0B86B07A018}" dt="2022-09-29T08:10:39.070" v="119" actId="1076"/>
      <pc:docMkLst>
        <pc:docMk/>
      </pc:docMkLst>
      <pc:sldChg chg="addSp delSp modSp del delAnim">
        <pc:chgData name="Virpi Soini" userId="S::virpi.soini@kvs.fi::0675697b-4c5b-4879-93a6-2e010bacab9b" providerId="AD" clId="Web-{2AA9F0F3-90C5-A822-2F8F-F0B86B07A018}" dt="2022-09-29T07:51:54.263" v="18"/>
        <pc:sldMkLst>
          <pc:docMk/>
          <pc:sldMk cId="2131745734" sldId="256"/>
        </pc:sldMkLst>
        <pc:spChg chg="del">
          <ac:chgData name="Virpi Soini" userId="S::virpi.soini@kvs.fi::0675697b-4c5b-4879-93a6-2e010bacab9b" providerId="AD" clId="Web-{2AA9F0F3-90C5-A822-2F8F-F0B86B07A018}" dt="2022-09-29T07:48:18.292" v="0"/>
          <ac:spMkLst>
            <pc:docMk/>
            <pc:sldMk cId="2131745734" sldId="256"/>
            <ac:spMk id="2" creationId="{403475E2-7B2E-A648-9A81-D27147F24238}"/>
          </ac:spMkLst>
        </pc:spChg>
        <pc:spChg chg="del">
          <ac:chgData name="Virpi Soini" userId="S::virpi.soini@kvs.fi::0675697b-4c5b-4879-93a6-2e010bacab9b" providerId="AD" clId="Web-{2AA9F0F3-90C5-A822-2F8F-F0B86B07A018}" dt="2022-09-29T07:48:23.730" v="1"/>
          <ac:spMkLst>
            <pc:docMk/>
            <pc:sldMk cId="2131745734" sldId="256"/>
            <ac:spMk id="3" creationId="{F40A4BA3-5FBF-3343-BC13-9535869EBFE0}"/>
          </ac:spMkLst>
        </pc:spChg>
        <pc:spChg chg="add del mod">
          <ac:chgData name="Virpi Soini" userId="S::virpi.soini@kvs.fi::0675697b-4c5b-4879-93a6-2e010bacab9b" providerId="AD" clId="Web-{2AA9F0F3-90C5-A822-2F8F-F0B86B07A018}" dt="2022-09-29T07:48:29.026" v="3"/>
          <ac:spMkLst>
            <pc:docMk/>
            <pc:sldMk cId="2131745734" sldId="256"/>
            <ac:spMk id="5" creationId="{CCD3D2C1-4B24-A842-9731-DDFEF3E7B6BF}"/>
          </ac:spMkLst>
        </pc:spChg>
        <pc:spChg chg="add del mod">
          <ac:chgData name="Virpi Soini" userId="S::virpi.soini@kvs.fi::0675697b-4c5b-4879-93a6-2e010bacab9b" providerId="AD" clId="Web-{2AA9F0F3-90C5-A822-2F8F-F0B86B07A018}" dt="2022-09-29T07:48:27.120" v="2"/>
          <ac:spMkLst>
            <pc:docMk/>
            <pc:sldMk cId="2131745734" sldId="256"/>
            <ac:spMk id="8" creationId="{440E34E6-CE3C-800A-5943-0794012432C7}"/>
          </ac:spMkLst>
        </pc:spChg>
      </pc:sldChg>
      <pc:sldChg chg="modSp">
        <pc:chgData name="Virpi Soini" userId="S::virpi.soini@kvs.fi::0675697b-4c5b-4879-93a6-2e010bacab9b" providerId="AD" clId="Web-{2AA9F0F3-90C5-A822-2F8F-F0B86B07A018}" dt="2022-09-29T07:52:42.138" v="22" actId="20577"/>
        <pc:sldMkLst>
          <pc:docMk/>
          <pc:sldMk cId="3344662842" sldId="258"/>
        </pc:sldMkLst>
        <pc:spChg chg="mod">
          <ac:chgData name="Virpi Soini" userId="S::virpi.soini@kvs.fi::0675697b-4c5b-4879-93a6-2e010bacab9b" providerId="AD" clId="Web-{2AA9F0F3-90C5-A822-2F8F-F0B86B07A018}" dt="2022-09-29T07:52:42.138" v="22" actId="20577"/>
          <ac:spMkLst>
            <pc:docMk/>
            <pc:sldMk cId="3344662842" sldId="258"/>
            <ac:spMk id="9" creationId="{539D73D7-C7B3-8FF5-E209-0CBB8A565392}"/>
          </ac:spMkLst>
        </pc:spChg>
      </pc:sldChg>
      <pc:sldChg chg="modSp">
        <pc:chgData name="Virpi Soini" userId="S::virpi.soini@kvs.fi::0675697b-4c5b-4879-93a6-2e010bacab9b" providerId="AD" clId="Web-{2AA9F0F3-90C5-A822-2F8F-F0B86B07A018}" dt="2022-09-29T07:56:30.578" v="26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2AA9F0F3-90C5-A822-2F8F-F0B86B07A018}" dt="2022-09-29T07:56:30.578" v="26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2AA9F0F3-90C5-A822-2F8F-F0B86B07A018}" dt="2022-09-29T07:58:09.626" v="37" actId="14100"/>
        <pc:sldMkLst>
          <pc:docMk/>
          <pc:sldMk cId="3054727637" sldId="287"/>
        </pc:sldMkLst>
        <pc:spChg chg="mod">
          <ac:chgData name="Virpi Soini" userId="S::virpi.soini@kvs.fi::0675697b-4c5b-4879-93a6-2e010bacab9b" providerId="AD" clId="Web-{2AA9F0F3-90C5-A822-2F8F-F0B86B07A018}" dt="2022-09-29T07:58:03.986" v="35" actId="1076"/>
          <ac:spMkLst>
            <pc:docMk/>
            <pc:sldMk cId="3054727637" sldId="287"/>
            <ac:spMk id="7" creationId="{2DDD432F-DACF-69DE-1C94-8F92F67708A4}"/>
          </ac:spMkLst>
        </pc:spChg>
        <pc:picChg chg="mod modCrop">
          <ac:chgData name="Virpi Soini" userId="S::virpi.soini@kvs.fi::0675697b-4c5b-4879-93a6-2e010bacab9b" providerId="AD" clId="Web-{2AA9F0F3-90C5-A822-2F8F-F0B86B07A018}" dt="2022-09-29T07:58:09.626" v="37" actId="14100"/>
          <ac:picMkLst>
            <pc:docMk/>
            <pc:sldMk cId="3054727637" sldId="287"/>
            <ac:picMk id="6" creationId="{4E779743-8084-991E-C6F9-AE177E5248B6}"/>
          </ac:picMkLst>
        </pc:picChg>
      </pc:sldChg>
      <pc:sldChg chg="modSp">
        <pc:chgData name="Virpi Soini" userId="S::virpi.soini@kvs.fi::0675697b-4c5b-4879-93a6-2e010bacab9b" providerId="AD" clId="Web-{2AA9F0F3-90C5-A822-2F8F-F0B86B07A018}" dt="2022-09-29T07:57:05.297" v="30" actId="1076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2AA9F0F3-90C5-A822-2F8F-F0B86B07A018}" dt="2022-09-29T07:57:05.297" v="30" actId="1076"/>
          <ac:spMkLst>
            <pc:docMk/>
            <pc:sldMk cId="2659268467" sldId="290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2AA9F0F3-90C5-A822-2F8F-F0B86B07A018}" dt="2022-09-29T07:56:59.625" v="29" actId="14100"/>
          <ac:spMkLst>
            <pc:docMk/>
            <pc:sldMk cId="2659268467" sldId="290"/>
            <ac:spMk id="3" creationId="{068BA598-E6AE-FF4F-AC59-8DDB06876918}"/>
          </ac:spMkLst>
        </pc:spChg>
      </pc:sldChg>
      <pc:sldChg chg="addSp delSp modSp del">
        <pc:chgData name="Virpi Soini" userId="S::virpi.soini@kvs.fi::0675697b-4c5b-4879-93a6-2e010bacab9b" providerId="AD" clId="Web-{2AA9F0F3-90C5-A822-2F8F-F0B86B07A018}" dt="2022-09-29T08:09:40.991" v="98"/>
        <pc:sldMkLst>
          <pc:docMk/>
          <pc:sldMk cId="1613975557" sldId="298"/>
        </pc:sldMkLst>
        <pc:spChg chg="mod">
          <ac:chgData name="Virpi Soini" userId="S::virpi.soini@kvs.fi::0675697b-4c5b-4879-93a6-2e010bacab9b" providerId="AD" clId="Web-{2AA9F0F3-90C5-A822-2F8F-F0B86B07A018}" dt="2022-09-29T07:49:15.496" v="8" actId="1076"/>
          <ac:spMkLst>
            <pc:docMk/>
            <pc:sldMk cId="1613975557" sldId="298"/>
            <ac:spMk id="2" creationId="{403475E2-7B2E-A648-9A81-D27147F24238}"/>
          </ac:spMkLst>
        </pc:spChg>
        <pc:spChg chg="mod">
          <ac:chgData name="Virpi Soini" userId="S::virpi.soini@kvs.fi::0675697b-4c5b-4879-93a6-2e010bacab9b" providerId="AD" clId="Web-{2AA9F0F3-90C5-A822-2F8F-F0B86B07A018}" dt="2022-09-29T07:51:44.934" v="17" actId="1076"/>
          <ac:spMkLst>
            <pc:docMk/>
            <pc:sldMk cId="1613975557" sldId="298"/>
            <ac:spMk id="3" creationId="{F40A4BA3-5FBF-3343-BC13-9535869EBFE0}"/>
          </ac:spMkLst>
        </pc:spChg>
        <pc:spChg chg="add del mod">
          <ac:chgData name="Virpi Soini" userId="S::virpi.soini@kvs.fi::0675697b-4c5b-4879-93a6-2e010bacab9b" providerId="AD" clId="Web-{2AA9F0F3-90C5-A822-2F8F-F0B86B07A018}" dt="2022-09-29T07:50:22.715" v="16"/>
          <ac:spMkLst>
            <pc:docMk/>
            <pc:sldMk cId="1613975557" sldId="298"/>
            <ac:spMk id="5" creationId="{74F5A88E-7DEC-7DA7-A4AC-3A97D16C2D83}"/>
          </ac:spMkLst>
        </pc:spChg>
        <pc:picChg chg="add mod ord">
          <ac:chgData name="Virpi Soini" userId="S::virpi.soini@kvs.fi::0675697b-4c5b-4879-93a6-2e010bacab9b" providerId="AD" clId="Web-{2AA9F0F3-90C5-A822-2F8F-F0B86B07A018}" dt="2022-09-29T07:49:24.621" v="10"/>
          <ac:picMkLst>
            <pc:docMk/>
            <pc:sldMk cId="1613975557" sldId="298"/>
            <ac:picMk id="4" creationId="{AEF8F0CC-E59A-76C6-F36C-EF99902A4B59}"/>
          </ac:picMkLst>
        </pc:picChg>
      </pc:sldChg>
      <pc:sldChg chg="addSp modSp add replId">
        <pc:chgData name="Virpi Soini" userId="S::virpi.soini@kvs.fi::0675697b-4c5b-4879-93a6-2e010bacab9b" providerId="AD" clId="Web-{2AA9F0F3-90C5-A822-2F8F-F0B86B07A018}" dt="2022-09-29T08:10:39.070" v="119" actId="1076"/>
        <pc:sldMkLst>
          <pc:docMk/>
          <pc:sldMk cId="1997847049" sldId="299"/>
        </pc:sldMkLst>
        <pc:spChg chg="mod">
          <ac:chgData name="Virpi Soini" userId="S::virpi.soini@kvs.fi::0675697b-4c5b-4879-93a6-2e010bacab9b" providerId="AD" clId="Web-{2AA9F0F3-90C5-A822-2F8F-F0B86B07A018}" dt="2022-09-29T08:08:08.053" v="85" actId="688"/>
          <ac:spMkLst>
            <pc:docMk/>
            <pc:sldMk cId="1997847049" sldId="299"/>
            <ac:spMk id="2" creationId="{403475E2-7B2E-A648-9A81-D27147F24238}"/>
          </ac:spMkLst>
        </pc:spChg>
        <pc:picChg chg="add mod">
          <ac:chgData name="Virpi Soini" userId="S::virpi.soini@kvs.fi::0675697b-4c5b-4879-93a6-2e010bacab9b" providerId="AD" clId="Web-{2AA9F0F3-90C5-A822-2F8F-F0B86B07A018}" dt="2022-09-29T08:10:39.070" v="119" actId="1076"/>
          <ac:picMkLst>
            <pc:docMk/>
            <pc:sldMk cId="1997847049" sldId="299"/>
            <ac:picMk id="4" creationId="{3D0D121A-7B8D-E2E0-F308-0DCF67B4EEB3}"/>
          </ac:picMkLst>
        </pc:picChg>
        <pc:picChg chg="add mod">
          <ac:chgData name="Virpi Soini" userId="S::virpi.soini@kvs.fi::0675697b-4c5b-4879-93a6-2e010bacab9b" providerId="AD" clId="Web-{2AA9F0F3-90C5-A822-2F8F-F0B86B07A018}" dt="2022-09-29T08:10:13.007" v="109" actId="1076"/>
          <ac:picMkLst>
            <pc:docMk/>
            <pc:sldMk cId="1997847049" sldId="299"/>
            <ac:picMk id="5" creationId="{CF12D514-4022-D5EB-B524-47036EBAD9A6}"/>
          </ac:picMkLst>
        </pc:picChg>
        <pc:picChg chg="add mod">
          <ac:chgData name="Virpi Soini" userId="S::virpi.soini@kvs.fi::0675697b-4c5b-4879-93a6-2e010bacab9b" providerId="AD" clId="Web-{2AA9F0F3-90C5-A822-2F8F-F0B86B07A018}" dt="2022-09-29T08:10:18.945" v="112" actId="14100"/>
          <ac:picMkLst>
            <pc:docMk/>
            <pc:sldMk cId="1997847049" sldId="299"/>
            <ac:picMk id="6" creationId="{FB7D7BB0-1076-AABA-875B-F86BA92562AF}"/>
          </ac:picMkLst>
        </pc:picChg>
        <pc:picChg chg="add mod">
          <ac:chgData name="Virpi Soini" userId="S::virpi.soini@kvs.fi::0675697b-4c5b-4879-93a6-2e010bacab9b" providerId="AD" clId="Web-{2AA9F0F3-90C5-A822-2F8F-F0B86B07A018}" dt="2022-09-29T08:10:35.726" v="118" actId="1076"/>
          <ac:picMkLst>
            <pc:docMk/>
            <pc:sldMk cId="1997847049" sldId="299"/>
            <ac:picMk id="7" creationId="{623D1E15-3104-D409-E7B5-668A27E7A682}"/>
          </ac:picMkLst>
        </pc:picChg>
        <pc:picChg chg="add mod">
          <ac:chgData name="Virpi Soini" userId="S::virpi.soini@kvs.fi::0675697b-4c5b-4879-93a6-2e010bacab9b" providerId="AD" clId="Web-{2AA9F0F3-90C5-A822-2F8F-F0B86B07A018}" dt="2022-09-29T08:10:33.195" v="117" actId="1076"/>
          <ac:picMkLst>
            <pc:docMk/>
            <pc:sldMk cId="1997847049" sldId="299"/>
            <ac:picMk id="8" creationId="{A3436087-F7CE-4F77-BD4F-62488532B0ED}"/>
          </ac:picMkLst>
        </pc:picChg>
      </pc:sldChg>
    </pc:docChg>
  </pc:docChgLst>
  <pc:docChgLst>
    <pc:chgData name="Ulla Harmaala" userId="d115be3b-39d1-461c-8dcb-d0a73703015d" providerId="ADAL" clId="{56FE9CE6-F21C-4D0D-BCC6-FE904565DF4F}"/>
    <pc:docChg chg="undo custSel addSld delSld modSld sldOrd">
      <pc:chgData name="Ulla Harmaala" userId="d115be3b-39d1-461c-8dcb-d0a73703015d" providerId="ADAL" clId="{56FE9CE6-F21C-4D0D-BCC6-FE904565DF4F}" dt="2022-10-04T04:55:43.117" v="5182" actId="1076"/>
      <pc:docMkLst>
        <pc:docMk/>
      </pc:docMkLst>
      <pc:sldChg chg="modSp mod">
        <pc:chgData name="Ulla Harmaala" userId="d115be3b-39d1-461c-8dcb-d0a73703015d" providerId="ADAL" clId="{56FE9CE6-F21C-4D0D-BCC6-FE904565DF4F}" dt="2022-09-16T07:10:46.375" v="2564" actId="1076"/>
        <pc:sldMkLst>
          <pc:docMk/>
          <pc:sldMk cId="2131745734" sldId="256"/>
        </pc:sldMkLst>
        <pc:spChg chg="mod">
          <ac:chgData name="Ulla Harmaala" userId="d115be3b-39d1-461c-8dcb-d0a73703015d" providerId="ADAL" clId="{56FE9CE6-F21C-4D0D-BCC6-FE904565DF4F}" dt="2022-09-16T07:10:43.903" v="2563" actId="1076"/>
          <ac:spMkLst>
            <pc:docMk/>
            <pc:sldMk cId="2131745734" sldId="256"/>
            <ac:spMk id="2" creationId="{403475E2-7B2E-A648-9A81-D27147F24238}"/>
          </ac:spMkLst>
        </pc:spChg>
        <pc:spChg chg="mod">
          <ac:chgData name="Ulla Harmaala" userId="d115be3b-39d1-461c-8dcb-d0a73703015d" providerId="ADAL" clId="{56FE9CE6-F21C-4D0D-BCC6-FE904565DF4F}" dt="2022-09-16T07:10:46.375" v="2564" actId="1076"/>
          <ac:spMkLst>
            <pc:docMk/>
            <pc:sldMk cId="2131745734" sldId="256"/>
            <ac:spMk id="3" creationId="{F40A4BA3-5FBF-3343-BC13-9535869EBFE0}"/>
          </ac:spMkLst>
        </pc:spChg>
      </pc:sldChg>
      <pc:sldChg chg="addSp delSp modSp mod ord modNotesTx">
        <pc:chgData name="Ulla Harmaala" userId="d115be3b-39d1-461c-8dcb-d0a73703015d" providerId="ADAL" clId="{56FE9CE6-F21C-4D0D-BCC6-FE904565DF4F}" dt="2022-09-30T07:19:11.261" v="5110"/>
        <pc:sldMkLst>
          <pc:docMk/>
          <pc:sldMk cId="3344662842" sldId="258"/>
        </pc:sldMkLst>
        <pc:spChg chg="add del mod">
          <ac:chgData name="Ulla Harmaala" userId="d115be3b-39d1-461c-8dcb-d0a73703015d" providerId="ADAL" clId="{56FE9CE6-F21C-4D0D-BCC6-FE904565DF4F}" dt="2022-09-15T07:53:45.102" v="489" actId="478"/>
          <ac:spMkLst>
            <pc:docMk/>
            <pc:sldMk cId="3344662842" sldId="258"/>
            <ac:spMk id="8" creationId="{8D520574-0DC9-5EF7-B757-2BBE69C2ACFE}"/>
          </ac:spMkLst>
        </pc:spChg>
        <pc:spChg chg="add mod">
          <ac:chgData name="Ulla Harmaala" userId="d115be3b-39d1-461c-8dcb-d0a73703015d" providerId="ADAL" clId="{56FE9CE6-F21C-4D0D-BCC6-FE904565DF4F}" dt="2022-09-19T12:54:37.631" v="4840" actId="20577"/>
          <ac:spMkLst>
            <pc:docMk/>
            <pc:sldMk cId="3344662842" sldId="258"/>
            <ac:spMk id="9" creationId="{539D73D7-C7B3-8FF5-E209-0CBB8A565392}"/>
          </ac:spMkLst>
        </pc:spChg>
        <pc:spChg chg="add del mod">
          <ac:chgData name="Ulla Harmaala" userId="d115be3b-39d1-461c-8dcb-d0a73703015d" providerId="ADAL" clId="{56FE9CE6-F21C-4D0D-BCC6-FE904565DF4F}" dt="2022-09-15T07:55:17.227" v="588"/>
          <ac:spMkLst>
            <pc:docMk/>
            <pc:sldMk cId="3344662842" sldId="258"/>
            <ac:spMk id="10" creationId="{C90FF9ED-26FC-5BFE-83FC-EFE55032A0F5}"/>
          </ac:spMkLst>
        </pc:spChg>
        <pc:spChg chg="add mod ord">
          <ac:chgData name="Ulla Harmaala" userId="d115be3b-39d1-461c-8dcb-d0a73703015d" providerId="ADAL" clId="{56FE9CE6-F21C-4D0D-BCC6-FE904565DF4F}" dt="2022-09-20T09:52:32.115" v="4849" actId="207"/>
          <ac:spMkLst>
            <pc:docMk/>
            <pc:sldMk cId="3344662842" sldId="258"/>
            <ac:spMk id="11" creationId="{E1022DCE-044C-60C0-06A0-3C5C99ED90C5}"/>
          </ac:spMkLst>
        </pc:spChg>
        <pc:spChg chg="add mod">
          <ac:chgData name="Ulla Harmaala" userId="d115be3b-39d1-461c-8dcb-d0a73703015d" providerId="ADAL" clId="{56FE9CE6-F21C-4D0D-BCC6-FE904565DF4F}" dt="2022-09-16T08:23:19.781" v="4763" actId="1076"/>
          <ac:spMkLst>
            <pc:docMk/>
            <pc:sldMk cId="3344662842" sldId="258"/>
            <ac:spMk id="12" creationId="{A83FC624-47EB-641D-087A-FFB719C7D486}"/>
          </ac:spMkLst>
        </pc:spChg>
        <pc:spChg chg="add mod">
          <ac:chgData name="Ulla Harmaala" userId="d115be3b-39d1-461c-8dcb-d0a73703015d" providerId="ADAL" clId="{56FE9CE6-F21C-4D0D-BCC6-FE904565DF4F}" dt="2022-09-16T08:23:23.204" v="4764" actId="1076"/>
          <ac:spMkLst>
            <pc:docMk/>
            <pc:sldMk cId="3344662842" sldId="258"/>
            <ac:spMk id="13" creationId="{09F6C7A1-AB75-C22E-FE75-F2D824608AFB}"/>
          </ac:spMkLst>
        </pc:spChg>
        <pc:spChg chg="add mod ord">
          <ac:chgData name="Ulla Harmaala" userId="d115be3b-39d1-461c-8dcb-d0a73703015d" providerId="ADAL" clId="{56FE9CE6-F21C-4D0D-BCC6-FE904565DF4F}" dt="2022-09-16T07:30:28.617" v="3102" actId="14100"/>
          <ac:spMkLst>
            <pc:docMk/>
            <pc:sldMk cId="3344662842" sldId="258"/>
            <ac:spMk id="14" creationId="{5E4C3D76-DD08-85C5-0186-826361CB5FFC}"/>
          </ac:spMkLst>
        </pc:spChg>
        <pc:spChg chg="add mod">
          <ac:chgData name="Ulla Harmaala" userId="d115be3b-39d1-461c-8dcb-d0a73703015d" providerId="ADAL" clId="{56FE9CE6-F21C-4D0D-BCC6-FE904565DF4F}" dt="2022-09-16T08:25:22.365" v="4767" actId="14100"/>
          <ac:spMkLst>
            <pc:docMk/>
            <pc:sldMk cId="3344662842" sldId="258"/>
            <ac:spMk id="15" creationId="{FBF81566-6F91-6910-3CEC-158E728D3942}"/>
          </ac:spMkLst>
        </pc:spChg>
        <pc:spChg chg="add mod">
          <ac:chgData name="Ulla Harmaala" userId="d115be3b-39d1-461c-8dcb-d0a73703015d" providerId="ADAL" clId="{56FE9CE6-F21C-4D0D-BCC6-FE904565DF4F}" dt="2022-09-16T07:30:30.717" v="3103" actId="14100"/>
          <ac:spMkLst>
            <pc:docMk/>
            <pc:sldMk cId="3344662842" sldId="258"/>
            <ac:spMk id="16" creationId="{6AC875D3-A987-7303-D96E-BE19EFEBC6F0}"/>
          </ac:spMkLst>
        </pc:spChg>
        <pc:spChg chg="add del mod">
          <ac:chgData name="Ulla Harmaala" userId="d115be3b-39d1-461c-8dcb-d0a73703015d" providerId="ADAL" clId="{56FE9CE6-F21C-4D0D-BCC6-FE904565DF4F}" dt="2022-09-15T08:03:39.478" v="1165" actId="478"/>
          <ac:spMkLst>
            <pc:docMk/>
            <pc:sldMk cId="3344662842" sldId="258"/>
            <ac:spMk id="17" creationId="{22E0989F-6B30-C373-20C5-20D95EF95FCC}"/>
          </ac:spMkLst>
        </pc:spChg>
        <pc:spChg chg="add del mod">
          <ac:chgData name="Ulla Harmaala" userId="d115be3b-39d1-461c-8dcb-d0a73703015d" providerId="ADAL" clId="{56FE9CE6-F21C-4D0D-BCC6-FE904565DF4F}" dt="2022-09-15T08:00:40.983" v="953"/>
          <ac:spMkLst>
            <pc:docMk/>
            <pc:sldMk cId="3344662842" sldId="258"/>
            <ac:spMk id="18" creationId="{9EFA3829-E5AB-3779-3A94-922EBF662AF0}"/>
          </ac:spMkLst>
        </pc:spChg>
        <pc:spChg chg="add mod">
          <ac:chgData name="Ulla Harmaala" userId="d115be3b-39d1-461c-8dcb-d0a73703015d" providerId="ADAL" clId="{56FE9CE6-F21C-4D0D-BCC6-FE904565DF4F}" dt="2022-09-16T08:25:29.081" v="4769" actId="14100"/>
          <ac:spMkLst>
            <pc:docMk/>
            <pc:sldMk cId="3344662842" sldId="258"/>
            <ac:spMk id="19" creationId="{55A927AF-5D0F-24AF-BE65-74E09B6F7763}"/>
          </ac:spMkLst>
        </pc:spChg>
        <pc:graphicFrameChg chg="add del modGraphic">
          <ac:chgData name="Ulla Harmaala" userId="d115be3b-39d1-461c-8dcb-d0a73703015d" providerId="ADAL" clId="{56FE9CE6-F21C-4D0D-BCC6-FE904565DF4F}" dt="2022-09-15T07:05:59.272" v="210" actId="1032"/>
          <ac:graphicFrameMkLst>
            <pc:docMk/>
            <pc:sldMk cId="3344662842" sldId="258"/>
            <ac:graphicFrameMk id="6" creationId="{3EEA79EE-509F-0B1C-7E81-A5CAC6654D44}"/>
          </ac:graphicFrameMkLst>
        </pc:graphicFrameChg>
        <pc:graphicFrameChg chg="add mod modGraphic">
          <ac:chgData name="Ulla Harmaala" userId="d115be3b-39d1-461c-8dcb-d0a73703015d" providerId="ADAL" clId="{56FE9CE6-F21C-4D0D-BCC6-FE904565DF4F}" dt="2022-09-20T12:01:59.077" v="5051" actId="2085"/>
          <ac:graphicFrameMkLst>
            <pc:docMk/>
            <pc:sldMk cId="3344662842" sldId="258"/>
            <ac:graphicFrameMk id="7" creationId="{C8DE1E38-9827-AD92-9CE8-0FF972B13AF5}"/>
          </ac:graphicFrameMkLst>
        </pc:graphicFrameChg>
      </pc:sldChg>
      <pc:sldChg chg="del">
        <pc:chgData name="Ulla Harmaala" userId="d115be3b-39d1-461c-8dcb-d0a73703015d" providerId="ADAL" clId="{56FE9CE6-F21C-4D0D-BCC6-FE904565DF4F}" dt="2022-09-20T12:00:44.631" v="5023" actId="47"/>
        <pc:sldMkLst>
          <pc:docMk/>
          <pc:sldMk cId="2868310261" sldId="259"/>
        </pc:sldMkLst>
      </pc:sldChg>
      <pc:sldChg chg="del">
        <pc:chgData name="Ulla Harmaala" userId="d115be3b-39d1-461c-8dcb-d0a73703015d" providerId="ADAL" clId="{56FE9CE6-F21C-4D0D-BCC6-FE904565DF4F}" dt="2022-09-20T12:00:45.052" v="5024" actId="47"/>
        <pc:sldMkLst>
          <pc:docMk/>
          <pc:sldMk cId="574471635" sldId="260"/>
        </pc:sldMkLst>
      </pc:sldChg>
      <pc:sldChg chg="del ord">
        <pc:chgData name="Ulla Harmaala" userId="d115be3b-39d1-461c-8dcb-d0a73703015d" providerId="ADAL" clId="{56FE9CE6-F21C-4D0D-BCC6-FE904565DF4F}" dt="2022-09-20T12:00:46.091" v="5027" actId="47"/>
        <pc:sldMkLst>
          <pc:docMk/>
          <pc:sldMk cId="1277508133" sldId="262"/>
        </pc:sldMkLst>
      </pc:sldChg>
      <pc:sldChg chg="del">
        <pc:chgData name="Ulla Harmaala" userId="d115be3b-39d1-461c-8dcb-d0a73703015d" providerId="ADAL" clId="{56FE9CE6-F21C-4D0D-BCC6-FE904565DF4F}" dt="2022-09-20T12:00:46.427" v="5028" actId="47"/>
        <pc:sldMkLst>
          <pc:docMk/>
          <pc:sldMk cId="3757727324" sldId="263"/>
        </pc:sldMkLst>
      </pc:sldChg>
      <pc:sldChg chg="del">
        <pc:chgData name="Ulla Harmaala" userId="d115be3b-39d1-461c-8dcb-d0a73703015d" providerId="ADAL" clId="{56FE9CE6-F21C-4D0D-BCC6-FE904565DF4F}" dt="2022-09-20T12:00:47.073" v="5030" actId="47"/>
        <pc:sldMkLst>
          <pc:docMk/>
          <pc:sldMk cId="1608281125" sldId="265"/>
        </pc:sldMkLst>
      </pc:sldChg>
      <pc:sldChg chg="del">
        <pc:chgData name="Ulla Harmaala" userId="d115be3b-39d1-461c-8dcb-d0a73703015d" providerId="ADAL" clId="{56FE9CE6-F21C-4D0D-BCC6-FE904565DF4F}" dt="2022-09-20T12:00:47.377" v="5031" actId="47"/>
        <pc:sldMkLst>
          <pc:docMk/>
          <pc:sldMk cId="3037999935" sldId="266"/>
        </pc:sldMkLst>
      </pc:sldChg>
      <pc:sldChg chg="del">
        <pc:chgData name="Ulla Harmaala" userId="d115be3b-39d1-461c-8dcb-d0a73703015d" providerId="ADAL" clId="{56FE9CE6-F21C-4D0D-BCC6-FE904565DF4F}" dt="2022-09-20T12:00:48.003" v="5033" actId="47"/>
        <pc:sldMkLst>
          <pc:docMk/>
          <pc:sldMk cId="1969037269" sldId="267"/>
        </pc:sldMkLst>
      </pc:sldChg>
      <pc:sldChg chg="del">
        <pc:chgData name="Ulla Harmaala" userId="d115be3b-39d1-461c-8dcb-d0a73703015d" providerId="ADAL" clId="{56FE9CE6-F21C-4D0D-BCC6-FE904565DF4F}" dt="2022-09-20T12:00:48.293" v="5034" actId="47"/>
        <pc:sldMkLst>
          <pc:docMk/>
          <pc:sldMk cId="1492149463" sldId="268"/>
        </pc:sldMkLst>
      </pc:sldChg>
      <pc:sldChg chg="del">
        <pc:chgData name="Ulla Harmaala" userId="d115be3b-39d1-461c-8dcb-d0a73703015d" providerId="ADAL" clId="{56FE9CE6-F21C-4D0D-BCC6-FE904565DF4F}" dt="2022-09-20T12:00:49.291" v="5037" actId="47"/>
        <pc:sldMkLst>
          <pc:docMk/>
          <pc:sldMk cId="2129478127" sldId="270"/>
        </pc:sldMkLst>
      </pc:sldChg>
      <pc:sldChg chg="del">
        <pc:chgData name="Ulla Harmaala" userId="d115be3b-39d1-461c-8dcb-d0a73703015d" providerId="ADAL" clId="{56FE9CE6-F21C-4D0D-BCC6-FE904565DF4F}" dt="2022-09-20T12:00:49.963" v="5039" actId="47"/>
        <pc:sldMkLst>
          <pc:docMk/>
          <pc:sldMk cId="2395522161" sldId="271"/>
        </pc:sldMkLst>
      </pc:sldChg>
      <pc:sldChg chg="del">
        <pc:chgData name="Ulla Harmaala" userId="d115be3b-39d1-461c-8dcb-d0a73703015d" providerId="ADAL" clId="{56FE9CE6-F21C-4D0D-BCC6-FE904565DF4F}" dt="2022-09-20T12:00:50.287" v="5040" actId="47"/>
        <pc:sldMkLst>
          <pc:docMk/>
          <pc:sldMk cId="2737567311" sldId="272"/>
        </pc:sldMkLst>
      </pc:sldChg>
      <pc:sldChg chg="del">
        <pc:chgData name="Ulla Harmaala" userId="d115be3b-39d1-461c-8dcb-d0a73703015d" providerId="ADAL" clId="{56FE9CE6-F21C-4D0D-BCC6-FE904565DF4F}" dt="2022-09-20T12:00:50.874" v="5041" actId="47"/>
        <pc:sldMkLst>
          <pc:docMk/>
          <pc:sldMk cId="2607921419" sldId="273"/>
        </pc:sldMkLst>
      </pc:sldChg>
      <pc:sldChg chg="del">
        <pc:chgData name="Ulla Harmaala" userId="d115be3b-39d1-461c-8dcb-d0a73703015d" providerId="ADAL" clId="{56FE9CE6-F21C-4D0D-BCC6-FE904565DF4F}" dt="2022-09-20T12:00:51.403" v="5042" actId="47"/>
        <pc:sldMkLst>
          <pc:docMk/>
          <pc:sldMk cId="3335644891" sldId="274"/>
        </pc:sldMkLst>
      </pc:sldChg>
      <pc:sldChg chg="del">
        <pc:chgData name="Ulla Harmaala" userId="d115be3b-39d1-461c-8dcb-d0a73703015d" providerId="ADAL" clId="{56FE9CE6-F21C-4D0D-BCC6-FE904565DF4F}" dt="2022-09-20T12:00:48.627" v="5035" actId="47"/>
        <pc:sldMkLst>
          <pc:docMk/>
          <pc:sldMk cId="761630755" sldId="277"/>
        </pc:sldMkLst>
      </pc:sldChg>
      <pc:sldChg chg="addSp delSp modSp mod ord">
        <pc:chgData name="Ulla Harmaala" userId="d115be3b-39d1-461c-8dcb-d0a73703015d" providerId="ADAL" clId="{56FE9CE6-F21C-4D0D-BCC6-FE904565DF4F}" dt="2022-09-20T09:44:57.999" v="4845" actId="931"/>
        <pc:sldMkLst>
          <pc:docMk/>
          <pc:sldMk cId="4233321157" sldId="278"/>
        </pc:sldMkLst>
        <pc:spChg chg="mod">
          <ac:chgData name="Ulla Harmaala" userId="d115be3b-39d1-461c-8dcb-d0a73703015d" providerId="ADAL" clId="{56FE9CE6-F21C-4D0D-BCC6-FE904565DF4F}" dt="2022-09-16T07:18:45.785" v="2872" actId="20577"/>
          <ac:spMkLst>
            <pc:docMk/>
            <pc:sldMk cId="4233321157" sldId="278"/>
            <ac:spMk id="2" creationId="{AAFAA55A-50C5-3F4D-AC55-FE60E126280B}"/>
          </ac:spMkLst>
        </pc:spChg>
        <pc:spChg chg="mod">
          <ac:chgData name="Ulla Harmaala" userId="d115be3b-39d1-461c-8dcb-d0a73703015d" providerId="ADAL" clId="{56FE9CE6-F21C-4D0D-BCC6-FE904565DF4F}" dt="2022-09-16T07:49:48.804" v="4255" actId="20577"/>
          <ac:spMkLst>
            <pc:docMk/>
            <pc:sldMk cId="4233321157" sldId="278"/>
            <ac:spMk id="3" creationId="{068BA598-E6AE-FF4F-AC59-8DDB06876918}"/>
          </ac:spMkLst>
        </pc:spChg>
        <pc:spChg chg="del">
          <ac:chgData name="Ulla Harmaala" userId="d115be3b-39d1-461c-8dcb-d0a73703015d" providerId="ADAL" clId="{56FE9CE6-F21C-4D0D-BCC6-FE904565DF4F}" dt="2022-09-16T07:26:43.429" v="2930" actId="931"/>
          <ac:spMkLst>
            <pc:docMk/>
            <pc:sldMk cId="4233321157" sldId="278"/>
            <ac:spMk id="4" creationId="{EFBF3DD0-2420-D745-9A8D-56D999C8CD5C}"/>
          </ac:spMkLst>
        </pc:spChg>
        <pc:spChg chg="add del mod">
          <ac:chgData name="Ulla Harmaala" userId="d115be3b-39d1-461c-8dcb-d0a73703015d" providerId="ADAL" clId="{56FE9CE6-F21C-4D0D-BCC6-FE904565DF4F}" dt="2022-09-20T09:44:57.999" v="4845" actId="931"/>
          <ac:spMkLst>
            <pc:docMk/>
            <pc:sldMk cId="4233321157" sldId="278"/>
            <ac:spMk id="5" creationId="{212FEBEC-0258-551B-7C0A-926C221342E4}"/>
          </ac:spMkLst>
        </pc:spChg>
        <pc:picChg chg="add del mod">
          <ac:chgData name="Ulla Harmaala" userId="d115be3b-39d1-461c-8dcb-d0a73703015d" providerId="ADAL" clId="{56FE9CE6-F21C-4D0D-BCC6-FE904565DF4F}" dt="2022-09-20T09:44:49.132" v="4844" actId="478"/>
          <ac:picMkLst>
            <pc:docMk/>
            <pc:sldMk cId="4233321157" sldId="278"/>
            <ac:picMk id="6" creationId="{60CE2A50-1C82-395D-ACC1-DEEF60D95E80}"/>
          </ac:picMkLst>
        </pc:picChg>
        <pc:picChg chg="add mod">
          <ac:chgData name="Ulla Harmaala" userId="d115be3b-39d1-461c-8dcb-d0a73703015d" providerId="ADAL" clId="{56FE9CE6-F21C-4D0D-BCC6-FE904565DF4F}" dt="2022-09-20T09:44:57.999" v="4845" actId="931"/>
          <ac:picMkLst>
            <pc:docMk/>
            <pc:sldMk cId="4233321157" sldId="278"/>
            <ac:picMk id="8" creationId="{74A573B6-1FEF-B880-A180-1C674E624B8B}"/>
          </ac:picMkLst>
        </pc:picChg>
      </pc:sldChg>
      <pc:sldChg chg="del">
        <pc:chgData name="Ulla Harmaala" userId="d115be3b-39d1-461c-8dcb-d0a73703015d" providerId="ADAL" clId="{56FE9CE6-F21C-4D0D-BCC6-FE904565DF4F}" dt="2022-09-20T12:00:46.738" v="5029" actId="47"/>
        <pc:sldMkLst>
          <pc:docMk/>
          <pc:sldMk cId="799674435" sldId="279"/>
        </pc:sldMkLst>
      </pc:sldChg>
      <pc:sldChg chg="del">
        <pc:chgData name="Ulla Harmaala" userId="d115be3b-39d1-461c-8dcb-d0a73703015d" providerId="ADAL" clId="{56FE9CE6-F21C-4D0D-BCC6-FE904565DF4F}" dt="2022-09-20T12:00:47.683" v="5032" actId="47"/>
        <pc:sldMkLst>
          <pc:docMk/>
          <pc:sldMk cId="1304887943" sldId="280"/>
        </pc:sldMkLst>
      </pc:sldChg>
      <pc:sldChg chg="del">
        <pc:chgData name="Ulla Harmaala" userId="d115be3b-39d1-461c-8dcb-d0a73703015d" providerId="ADAL" clId="{56FE9CE6-F21C-4D0D-BCC6-FE904565DF4F}" dt="2022-09-20T12:00:48.942" v="5036" actId="47"/>
        <pc:sldMkLst>
          <pc:docMk/>
          <pc:sldMk cId="2867253831" sldId="281"/>
        </pc:sldMkLst>
      </pc:sldChg>
      <pc:sldChg chg="del">
        <pc:chgData name="Ulla Harmaala" userId="d115be3b-39d1-461c-8dcb-d0a73703015d" providerId="ADAL" clId="{56FE9CE6-F21C-4D0D-BCC6-FE904565DF4F}" dt="2022-09-20T12:00:49.581" v="5038" actId="47"/>
        <pc:sldMkLst>
          <pc:docMk/>
          <pc:sldMk cId="1466155427" sldId="282"/>
        </pc:sldMkLst>
      </pc:sldChg>
      <pc:sldChg chg="del">
        <pc:chgData name="Ulla Harmaala" userId="d115be3b-39d1-461c-8dcb-d0a73703015d" providerId="ADAL" clId="{56FE9CE6-F21C-4D0D-BCC6-FE904565DF4F}" dt="2022-09-20T12:00:45.771" v="5026" actId="47"/>
        <pc:sldMkLst>
          <pc:docMk/>
          <pc:sldMk cId="1710183440" sldId="283"/>
        </pc:sldMkLst>
      </pc:sldChg>
      <pc:sldChg chg="del">
        <pc:chgData name="Ulla Harmaala" userId="d115be3b-39d1-461c-8dcb-d0a73703015d" providerId="ADAL" clId="{56FE9CE6-F21C-4D0D-BCC6-FE904565DF4F}" dt="2022-09-20T12:00:45.426" v="5025" actId="47"/>
        <pc:sldMkLst>
          <pc:docMk/>
          <pc:sldMk cId="3449815761" sldId="284"/>
        </pc:sldMkLst>
      </pc:sldChg>
      <pc:sldChg chg="modSp del mod">
        <pc:chgData name="Ulla Harmaala" userId="d115be3b-39d1-461c-8dcb-d0a73703015d" providerId="ADAL" clId="{56FE9CE6-F21C-4D0D-BCC6-FE904565DF4F}" dt="2022-09-30T07:20:14.745" v="5120" actId="2696"/>
        <pc:sldMkLst>
          <pc:docMk/>
          <pc:sldMk cId="3652010824" sldId="285"/>
        </pc:sldMkLst>
        <pc:spChg chg="mod">
          <ac:chgData name="Ulla Harmaala" userId="d115be3b-39d1-461c-8dcb-d0a73703015d" providerId="ADAL" clId="{56FE9CE6-F21C-4D0D-BCC6-FE904565DF4F}" dt="2022-09-30T07:19:53.034" v="5117" actId="21"/>
          <ac:spMkLst>
            <pc:docMk/>
            <pc:sldMk cId="3652010824" sldId="285"/>
            <ac:spMk id="2" creationId="{65C4837A-C0EB-50A9-0A55-6939EEE6E090}"/>
          </ac:spMkLst>
        </pc:spChg>
      </pc:sldChg>
      <pc:sldChg chg="addSp delSp modSp add mod modNotesTx">
        <pc:chgData name="Ulla Harmaala" userId="d115be3b-39d1-461c-8dcb-d0a73703015d" providerId="ADAL" clId="{56FE9CE6-F21C-4D0D-BCC6-FE904565DF4F}" dt="2022-09-30T07:18:45.481" v="5104"/>
        <pc:sldMkLst>
          <pc:docMk/>
          <pc:sldMk cId="53081521" sldId="286"/>
        </pc:sldMkLst>
        <pc:spChg chg="mod">
          <ac:chgData name="Ulla Harmaala" userId="d115be3b-39d1-461c-8dcb-d0a73703015d" providerId="ADAL" clId="{56FE9CE6-F21C-4D0D-BCC6-FE904565DF4F}" dt="2022-09-15T07:04:59.386" v="206" actId="20577"/>
          <ac:spMkLst>
            <pc:docMk/>
            <pc:sldMk cId="53081521" sldId="286"/>
            <ac:spMk id="2" creationId="{AAFAA55A-50C5-3F4D-AC55-FE60E126280B}"/>
          </ac:spMkLst>
        </pc:spChg>
        <pc:spChg chg="mod">
          <ac:chgData name="Ulla Harmaala" userId="d115be3b-39d1-461c-8dcb-d0a73703015d" providerId="ADAL" clId="{56FE9CE6-F21C-4D0D-BCC6-FE904565DF4F}" dt="2022-09-30T06:19:16.988" v="5066" actId="20577"/>
          <ac:spMkLst>
            <pc:docMk/>
            <pc:sldMk cId="53081521" sldId="286"/>
            <ac:spMk id="3" creationId="{068BA598-E6AE-FF4F-AC59-8DDB06876918}"/>
          </ac:spMkLst>
        </pc:spChg>
        <pc:spChg chg="del">
          <ac:chgData name="Ulla Harmaala" userId="d115be3b-39d1-461c-8dcb-d0a73703015d" providerId="ADAL" clId="{56FE9CE6-F21C-4D0D-BCC6-FE904565DF4F}" dt="2022-09-16T07:10:32.514" v="2562" actId="931"/>
          <ac:spMkLst>
            <pc:docMk/>
            <pc:sldMk cId="53081521" sldId="286"/>
            <ac:spMk id="4" creationId="{EFBF3DD0-2420-D745-9A8D-56D999C8CD5C}"/>
          </ac:spMkLst>
        </pc:spChg>
        <pc:picChg chg="add mod">
          <ac:chgData name="Ulla Harmaala" userId="d115be3b-39d1-461c-8dcb-d0a73703015d" providerId="ADAL" clId="{56FE9CE6-F21C-4D0D-BCC6-FE904565DF4F}" dt="2022-09-16T07:10:32.514" v="2562" actId="931"/>
          <ac:picMkLst>
            <pc:docMk/>
            <pc:sldMk cId="53081521" sldId="286"/>
            <ac:picMk id="6" creationId="{AC574E3E-F7DA-57CE-D104-D14E47B19B90}"/>
          </ac:picMkLst>
        </pc:picChg>
      </pc:sldChg>
      <pc:sldChg chg="modSp add mod ord modNotesTx">
        <pc:chgData name="Ulla Harmaala" userId="d115be3b-39d1-461c-8dcb-d0a73703015d" providerId="ADAL" clId="{56FE9CE6-F21C-4D0D-BCC6-FE904565DF4F}" dt="2022-09-30T07:19:46.242" v="5116"/>
        <pc:sldMkLst>
          <pc:docMk/>
          <pc:sldMk cId="3054727637" sldId="287"/>
        </pc:sldMkLst>
        <pc:spChg chg="mod">
          <ac:chgData name="Ulla Harmaala" userId="d115be3b-39d1-461c-8dcb-d0a73703015d" providerId="ADAL" clId="{56FE9CE6-F21C-4D0D-BCC6-FE904565DF4F}" dt="2022-09-15T07:06:41.088" v="233" actId="20577"/>
          <ac:spMkLst>
            <pc:docMk/>
            <pc:sldMk cId="3054727637" sldId="287"/>
            <ac:spMk id="2" creationId="{AAFAA55A-50C5-3F4D-AC55-FE60E126280B}"/>
          </ac:spMkLst>
        </pc:spChg>
        <pc:spChg chg="mod">
          <ac:chgData name="Ulla Harmaala" userId="d115be3b-39d1-461c-8dcb-d0a73703015d" providerId="ADAL" clId="{56FE9CE6-F21C-4D0D-BCC6-FE904565DF4F}" dt="2022-09-16T07:37:47.546" v="3300" actId="20577"/>
          <ac:spMkLst>
            <pc:docMk/>
            <pc:sldMk cId="3054727637" sldId="287"/>
            <ac:spMk id="3" creationId="{068BA598-E6AE-FF4F-AC59-8DDB06876918}"/>
          </ac:spMkLst>
        </pc:spChg>
        <pc:spChg chg="mod">
          <ac:chgData name="Ulla Harmaala" userId="d115be3b-39d1-461c-8dcb-d0a73703015d" providerId="ADAL" clId="{56FE9CE6-F21C-4D0D-BCC6-FE904565DF4F}" dt="2022-09-16T07:37:21.437" v="3299" actId="1076"/>
          <ac:spMkLst>
            <pc:docMk/>
            <pc:sldMk cId="3054727637" sldId="287"/>
            <ac:spMk id="7" creationId="{2DDD432F-DACF-69DE-1C94-8F92F67708A4}"/>
          </ac:spMkLst>
        </pc:spChg>
        <pc:picChg chg="mod">
          <ac:chgData name="Ulla Harmaala" userId="d115be3b-39d1-461c-8dcb-d0a73703015d" providerId="ADAL" clId="{56FE9CE6-F21C-4D0D-BCC6-FE904565DF4F}" dt="2022-09-29T10:47:42.190" v="5056" actId="14100"/>
          <ac:picMkLst>
            <pc:docMk/>
            <pc:sldMk cId="3054727637" sldId="287"/>
            <ac:picMk id="6" creationId="{4E779743-8084-991E-C6F9-AE177E5248B6}"/>
          </ac:picMkLst>
        </pc:picChg>
      </pc:sldChg>
      <pc:sldChg chg="addSp delSp modSp add mod">
        <pc:chgData name="Ulla Harmaala" userId="d115be3b-39d1-461c-8dcb-d0a73703015d" providerId="ADAL" clId="{56FE9CE6-F21C-4D0D-BCC6-FE904565DF4F}" dt="2022-09-30T06:25:04.770" v="5089" actId="20577"/>
        <pc:sldMkLst>
          <pc:docMk/>
          <pc:sldMk cId="3905409507" sldId="288"/>
        </pc:sldMkLst>
        <pc:spChg chg="mod">
          <ac:chgData name="Ulla Harmaala" userId="d115be3b-39d1-461c-8dcb-d0a73703015d" providerId="ADAL" clId="{56FE9CE6-F21C-4D0D-BCC6-FE904565DF4F}" dt="2022-09-16T08:00:57.843" v="4712" actId="1076"/>
          <ac:spMkLst>
            <pc:docMk/>
            <pc:sldMk cId="3905409507" sldId="288"/>
            <ac:spMk id="2" creationId="{AAFAA55A-50C5-3F4D-AC55-FE60E126280B}"/>
          </ac:spMkLst>
        </pc:spChg>
        <pc:spChg chg="mod">
          <ac:chgData name="Ulla Harmaala" userId="d115be3b-39d1-461c-8dcb-d0a73703015d" providerId="ADAL" clId="{56FE9CE6-F21C-4D0D-BCC6-FE904565DF4F}" dt="2022-09-30T06:25:04.770" v="5089" actId="20577"/>
          <ac:spMkLst>
            <pc:docMk/>
            <pc:sldMk cId="3905409507" sldId="288"/>
            <ac:spMk id="3" creationId="{068BA598-E6AE-FF4F-AC59-8DDB06876918}"/>
          </ac:spMkLst>
        </pc:spChg>
        <pc:spChg chg="del">
          <ac:chgData name="Ulla Harmaala" userId="d115be3b-39d1-461c-8dcb-d0a73703015d" providerId="ADAL" clId="{56FE9CE6-F21C-4D0D-BCC6-FE904565DF4F}" dt="2022-09-16T07:16:41.994" v="2630" actId="931"/>
          <ac:spMkLst>
            <pc:docMk/>
            <pc:sldMk cId="3905409507" sldId="288"/>
            <ac:spMk id="4" creationId="{EFBF3DD0-2420-D745-9A8D-56D999C8CD5C}"/>
          </ac:spMkLst>
        </pc:spChg>
        <pc:picChg chg="add mod">
          <ac:chgData name="Ulla Harmaala" userId="d115be3b-39d1-461c-8dcb-d0a73703015d" providerId="ADAL" clId="{56FE9CE6-F21C-4D0D-BCC6-FE904565DF4F}" dt="2022-09-16T07:16:41.994" v="2630" actId="931"/>
          <ac:picMkLst>
            <pc:docMk/>
            <pc:sldMk cId="3905409507" sldId="288"/>
            <ac:picMk id="6" creationId="{D20B907A-63A8-4008-0E84-58F440760F61}"/>
          </ac:picMkLst>
        </pc:picChg>
      </pc:sldChg>
      <pc:sldChg chg="addSp delSp modSp add mod modClrScheme chgLayout">
        <pc:chgData name="Ulla Harmaala" userId="d115be3b-39d1-461c-8dcb-d0a73703015d" providerId="ADAL" clId="{56FE9CE6-F21C-4D0D-BCC6-FE904565DF4F}" dt="2022-09-30T06:29:28.983" v="5102" actId="1076"/>
        <pc:sldMkLst>
          <pc:docMk/>
          <pc:sldMk cId="545618143" sldId="289"/>
        </pc:sldMkLst>
        <pc:spChg chg="mod ord">
          <ac:chgData name="Ulla Harmaala" userId="d115be3b-39d1-461c-8dcb-d0a73703015d" providerId="ADAL" clId="{56FE9CE6-F21C-4D0D-BCC6-FE904565DF4F}" dt="2022-09-16T07:14:12.267" v="2627" actId="1076"/>
          <ac:spMkLst>
            <pc:docMk/>
            <pc:sldMk cId="545618143" sldId="289"/>
            <ac:spMk id="2" creationId="{AAFAA55A-50C5-3F4D-AC55-FE60E126280B}"/>
          </ac:spMkLst>
        </pc:spChg>
        <pc:spChg chg="del mod ord">
          <ac:chgData name="Ulla Harmaala" userId="d115be3b-39d1-461c-8dcb-d0a73703015d" providerId="ADAL" clId="{56FE9CE6-F21C-4D0D-BCC6-FE904565DF4F}" dt="2022-09-16T07:12:17.100" v="2605" actId="478"/>
          <ac:spMkLst>
            <pc:docMk/>
            <pc:sldMk cId="545618143" sldId="289"/>
            <ac:spMk id="3" creationId="{068BA598-E6AE-FF4F-AC59-8DDB06876918}"/>
          </ac:spMkLst>
        </pc:spChg>
        <pc:spChg chg="add mod">
          <ac:chgData name="Ulla Harmaala" userId="d115be3b-39d1-461c-8dcb-d0a73703015d" providerId="ADAL" clId="{56FE9CE6-F21C-4D0D-BCC6-FE904565DF4F}" dt="2022-09-30T06:29:10.435" v="5096" actId="1076"/>
          <ac:spMkLst>
            <pc:docMk/>
            <pc:sldMk cId="545618143" sldId="289"/>
            <ac:spMk id="4" creationId="{2E50148D-ED84-D028-2FED-54DE092718FA}"/>
          </ac:spMkLst>
        </pc:spChg>
        <pc:spChg chg="del mod ord">
          <ac:chgData name="Ulla Harmaala" userId="d115be3b-39d1-461c-8dcb-d0a73703015d" providerId="ADAL" clId="{56FE9CE6-F21C-4D0D-BCC6-FE904565DF4F}" dt="2022-09-16T07:11:12.190" v="2565" actId="700"/>
          <ac:spMkLst>
            <pc:docMk/>
            <pc:sldMk cId="545618143" sldId="289"/>
            <ac:spMk id="4" creationId="{EFBF3DD0-2420-D745-9A8D-56D999C8CD5C}"/>
          </ac:spMkLst>
        </pc:spChg>
        <pc:spChg chg="add del mod ord">
          <ac:chgData name="Ulla Harmaala" userId="d115be3b-39d1-461c-8dcb-d0a73703015d" providerId="ADAL" clId="{56FE9CE6-F21C-4D0D-BCC6-FE904565DF4F}" dt="2022-09-16T07:11:17.360" v="2566" actId="700"/>
          <ac:spMkLst>
            <pc:docMk/>
            <pc:sldMk cId="545618143" sldId="289"/>
            <ac:spMk id="5" creationId="{287933A5-1D15-CA63-1816-03A1A89B8A15}"/>
          </ac:spMkLst>
        </pc:spChg>
        <pc:spChg chg="add mod">
          <ac:chgData name="Ulla Harmaala" userId="d115be3b-39d1-461c-8dcb-d0a73703015d" providerId="ADAL" clId="{56FE9CE6-F21C-4D0D-BCC6-FE904565DF4F}" dt="2022-09-30T06:29:28.983" v="5102" actId="1076"/>
          <ac:spMkLst>
            <pc:docMk/>
            <pc:sldMk cId="545618143" sldId="289"/>
            <ac:spMk id="5" creationId="{85695EF1-765B-B977-55DC-03FCCADA347D}"/>
          </ac:spMkLst>
        </pc:spChg>
        <pc:spChg chg="add del mod ord">
          <ac:chgData name="Ulla Harmaala" userId="d115be3b-39d1-461c-8dcb-d0a73703015d" providerId="ADAL" clId="{56FE9CE6-F21C-4D0D-BCC6-FE904565DF4F}" dt="2022-09-16T07:11:25.713" v="2567" actId="700"/>
          <ac:spMkLst>
            <pc:docMk/>
            <pc:sldMk cId="545618143" sldId="289"/>
            <ac:spMk id="6" creationId="{8DA9FDD6-05B9-CFF9-8EBE-E1036A95CE56}"/>
          </ac:spMkLst>
        </pc:spChg>
        <pc:spChg chg="add del mod ord">
          <ac:chgData name="Ulla Harmaala" userId="d115be3b-39d1-461c-8dcb-d0a73703015d" providerId="ADAL" clId="{56FE9CE6-F21C-4D0D-BCC6-FE904565DF4F}" dt="2022-09-16T07:11:51.513" v="2568" actId="478"/>
          <ac:spMkLst>
            <pc:docMk/>
            <pc:sldMk cId="545618143" sldId="289"/>
            <ac:spMk id="7" creationId="{87DE53A7-2116-9B1C-7F70-1D55C1C1C0D7}"/>
          </ac:spMkLst>
        </pc:spChg>
        <pc:spChg chg="add del mod">
          <ac:chgData name="Ulla Harmaala" userId="d115be3b-39d1-461c-8dcb-d0a73703015d" providerId="ADAL" clId="{56FE9CE6-F21C-4D0D-BCC6-FE904565DF4F}" dt="2022-09-16T07:12:19.441" v="2606" actId="478"/>
          <ac:spMkLst>
            <pc:docMk/>
            <pc:sldMk cId="545618143" sldId="289"/>
            <ac:spMk id="11" creationId="{90036CBB-D444-C68B-4D6A-ACC21C4621C0}"/>
          </ac:spMkLst>
        </pc:spChg>
        <pc:spChg chg="add mod ord">
          <ac:chgData name="Ulla Harmaala" userId="d115be3b-39d1-461c-8dcb-d0a73703015d" providerId="ADAL" clId="{56FE9CE6-F21C-4D0D-BCC6-FE904565DF4F}" dt="2022-09-20T11:59:40.271" v="5007" actId="1076"/>
          <ac:spMkLst>
            <pc:docMk/>
            <pc:sldMk cId="545618143" sldId="289"/>
            <ac:spMk id="13" creationId="{C4BD295A-0EA4-713A-D33C-81CF642970C6}"/>
          </ac:spMkLst>
        </pc:spChg>
        <pc:picChg chg="add mod">
          <ac:chgData name="Ulla Harmaala" userId="d115be3b-39d1-461c-8dcb-d0a73703015d" providerId="ADAL" clId="{56FE9CE6-F21C-4D0D-BCC6-FE904565DF4F}" dt="2022-09-20T12:00:10.974" v="5016" actId="1076"/>
          <ac:picMkLst>
            <pc:docMk/>
            <pc:sldMk cId="545618143" sldId="289"/>
            <ac:picMk id="3" creationId="{0DAAA4A3-7169-B446-8EB1-87AF6DBBAD9B}"/>
          </ac:picMkLst>
        </pc:picChg>
        <pc:picChg chg="add del mod">
          <ac:chgData name="Ulla Harmaala" userId="d115be3b-39d1-461c-8dcb-d0a73703015d" providerId="ADAL" clId="{56FE9CE6-F21C-4D0D-BCC6-FE904565DF4F}" dt="2022-09-16T08:19:08.729" v="4734" actId="478"/>
          <ac:picMkLst>
            <pc:docMk/>
            <pc:sldMk cId="545618143" sldId="289"/>
            <ac:picMk id="9" creationId="{175D8F34-0D64-689E-3BEE-9F75D456934F}"/>
          </ac:picMkLst>
        </pc:picChg>
        <pc:picChg chg="add mod">
          <ac:chgData name="Ulla Harmaala" userId="d115be3b-39d1-461c-8dcb-d0a73703015d" providerId="ADAL" clId="{56FE9CE6-F21C-4D0D-BCC6-FE904565DF4F}" dt="2022-09-20T11:59:42.807" v="5008" actId="1076"/>
          <ac:picMkLst>
            <pc:docMk/>
            <pc:sldMk cId="545618143" sldId="289"/>
            <ac:picMk id="12" creationId="{C5E5512D-743B-6156-423C-29EEA8101ABE}"/>
          </ac:picMkLst>
        </pc:picChg>
        <pc:picChg chg="add del mod">
          <ac:chgData name="Ulla Harmaala" userId="d115be3b-39d1-461c-8dcb-d0a73703015d" providerId="ADAL" clId="{56FE9CE6-F21C-4D0D-BCC6-FE904565DF4F}" dt="2022-09-16T08:19:42.717" v="4740" actId="478"/>
          <ac:picMkLst>
            <pc:docMk/>
            <pc:sldMk cId="545618143" sldId="289"/>
            <ac:picMk id="15" creationId="{C55C3C54-061C-9F8F-263B-70AC847E9259}"/>
          </ac:picMkLst>
        </pc:picChg>
        <pc:picChg chg="add mod ord modCrop">
          <ac:chgData name="Ulla Harmaala" userId="d115be3b-39d1-461c-8dcb-d0a73703015d" providerId="ADAL" clId="{56FE9CE6-F21C-4D0D-BCC6-FE904565DF4F}" dt="2022-09-30T06:29:23.565" v="5101" actId="1076"/>
          <ac:picMkLst>
            <pc:docMk/>
            <pc:sldMk cId="545618143" sldId="289"/>
            <ac:picMk id="17" creationId="{1659E3D6-83F7-5472-CEA1-96CED91EF194}"/>
          </ac:picMkLst>
        </pc:picChg>
      </pc:sldChg>
      <pc:sldChg chg="modSp mod">
        <pc:chgData name="Ulla Harmaala" userId="d115be3b-39d1-461c-8dcb-d0a73703015d" providerId="ADAL" clId="{56FE9CE6-F21C-4D0D-BCC6-FE904565DF4F}" dt="2022-09-29T10:48:00.116" v="5060" actId="12"/>
        <pc:sldMkLst>
          <pc:docMk/>
          <pc:sldMk cId="2659268467" sldId="290"/>
        </pc:sldMkLst>
        <pc:spChg chg="mod">
          <ac:chgData name="Ulla Harmaala" userId="d115be3b-39d1-461c-8dcb-d0a73703015d" providerId="ADAL" clId="{56FE9CE6-F21C-4D0D-BCC6-FE904565DF4F}" dt="2022-09-29T10:48:00.116" v="5060" actId="12"/>
          <ac:spMkLst>
            <pc:docMk/>
            <pc:sldMk cId="2659268467" sldId="290"/>
            <ac:spMk id="3" creationId="{068BA598-E6AE-FF4F-AC59-8DDB06876918}"/>
          </ac:spMkLst>
        </pc:spChg>
      </pc:sldChg>
      <pc:sldChg chg="addSp delSp modSp new del mod">
        <pc:chgData name="Ulla Harmaala" userId="d115be3b-39d1-461c-8dcb-d0a73703015d" providerId="ADAL" clId="{56FE9CE6-F21C-4D0D-BCC6-FE904565DF4F}" dt="2022-09-20T12:01:12.275" v="5044" actId="2696"/>
        <pc:sldMkLst>
          <pc:docMk/>
          <pc:sldMk cId="2693963897" sldId="293"/>
        </pc:sldMkLst>
        <pc:spChg chg="mod">
          <ac:chgData name="Ulla Harmaala" userId="d115be3b-39d1-461c-8dcb-d0a73703015d" providerId="ADAL" clId="{56FE9CE6-F21C-4D0D-BCC6-FE904565DF4F}" dt="2022-09-16T07:53:45.953" v="4362" actId="20577"/>
          <ac:spMkLst>
            <pc:docMk/>
            <pc:sldMk cId="2693963897" sldId="293"/>
            <ac:spMk id="2" creationId="{F1487AF7-6E6E-9187-BF22-0FDFB23EFC19}"/>
          </ac:spMkLst>
        </pc:spChg>
        <pc:spChg chg="mod">
          <ac:chgData name="Ulla Harmaala" userId="d115be3b-39d1-461c-8dcb-d0a73703015d" providerId="ADAL" clId="{56FE9CE6-F21C-4D0D-BCC6-FE904565DF4F}" dt="2022-09-16T08:17:53.921" v="4733" actId="113"/>
          <ac:spMkLst>
            <pc:docMk/>
            <pc:sldMk cId="2693963897" sldId="293"/>
            <ac:spMk id="3" creationId="{F8F0CBD8-D0F7-5233-FA8A-F923F45FB77B}"/>
          </ac:spMkLst>
        </pc:spChg>
        <pc:spChg chg="del">
          <ac:chgData name="Ulla Harmaala" userId="d115be3b-39d1-461c-8dcb-d0a73703015d" providerId="ADAL" clId="{56FE9CE6-F21C-4D0D-BCC6-FE904565DF4F}" dt="2022-09-16T07:52:39.276" v="4353" actId="931"/>
          <ac:spMkLst>
            <pc:docMk/>
            <pc:sldMk cId="2693963897" sldId="293"/>
            <ac:spMk id="4" creationId="{8F4752F0-8284-5A0C-114B-21CA3A2B2EDD}"/>
          </ac:spMkLst>
        </pc:spChg>
        <pc:spChg chg="add del mod">
          <ac:chgData name="Ulla Harmaala" userId="d115be3b-39d1-461c-8dcb-d0a73703015d" providerId="ADAL" clId="{56FE9CE6-F21C-4D0D-BCC6-FE904565DF4F}" dt="2022-09-16T07:53:38.390" v="4358" actId="931"/>
          <ac:spMkLst>
            <pc:docMk/>
            <pc:sldMk cId="2693963897" sldId="293"/>
            <ac:spMk id="10" creationId="{AF0F4A1C-6988-5C0E-7F68-92E64D141E5D}"/>
          </ac:spMkLst>
        </pc:spChg>
        <pc:spChg chg="add mod">
          <ac:chgData name="Ulla Harmaala" userId="d115be3b-39d1-461c-8dcb-d0a73703015d" providerId="ADAL" clId="{56FE9CE6-F21C-4D0D-BCC6-FE904565DF4F}" dt="2022-09-16T07:59:38.291" v="4559" actId="478"/>
          <ac:spMkLst>
            <pc:docMk/>
            <pc:sldMk cId="2693963897" sldId="293"/>
            <ac:spMk id="14" creationId="{30D114CE-F2A9-F998-DF64-1B977E78E612}"/>
          </ac:spMkLst>
        </pc:spChg>
        <pc:picChg chg="add del mod">
          <ac:chgData name="Ulla Harmaala" userId="d115be3b-39d1-461c-8dcb-d0a73703015d" providerId="ADAL" clId="{56FE9CE6-F21C-4D0D-BCC6-FE904565DF4F}" dt="2022-09-16T07:53:23.033" v="4356" actId="478"/>
          <ac:picMkLst>
            <pc:docMk/>
            <pc:sldMk cId="2693963897" sldId="293"/>
            <ac:picMk id="6" creationId="{794EF353-A892-4E79-33A5-EE8CEB27C711}"/>
          </ac:picMkLst>
        </pc:picChg>
        <pc:picChg chg="add del mod">
          <ac:chgData name="Ulla Harmaala" userId="d115be3b-39d1-461c-8dcb-d0a73703015d" providerId="ADAL" clId="{56FE9CE6-F21C-4D0D-BCC6-FE904565DF4F}" dt="2022-09-16T07:53:24.813" v="4357" actId="478"/>
          <ac:picMkLst>
            <pc:docMk/>
            <pc:sldMk cId="2693963897" sldId="293"/>
            <ac:picMk id="8" creationId="{47A48470-3D59-2577-6714-B20B3B0906F0}"/>
          </ac:picMkLst>
        </pc:picChg>
        <pc:picChg chg="add del mod">
          <ac:chgData name="Ulla Harmaala" userId="d115be3b-39d1-461c-8dcb-d0a73703015d" providerId="ADAL" clId="{56FE9CE6-F21C-4D0D-BCC6-FE904565DF4F}" dt="2022-09-16T07:59:38.291" v="4559" actId="478"/>
          <ac:picMkLst>
            <pc:docMk/>
            <pc:sldMk cId="2693963897" sldId="293"/>
            <ac:picMk id="12" creationId="{D9674D7A-C7BB-1D0E-CC20-A5153A732569}"/>
          </ac:picMkLst>
        </pc:picChg>
      </pc:sldChg>
      <pc:sldChg chg="addSp delSp modSp mod">
        <pc:chgData name="Ulla Harmaala" userId="d115be3b-39d1-461c-8dcb-d0a73703015d" providerId="ADAL" clId="{56FE9CE6-F21C-4D0D-BCC6-FE904565DF4F}" dt="2022-10-04T04:55:43.117" v="5182" actId="1076"/>
        <pc:sldMkLst>
          <pc:docMk/>
          <pc:sldMk cId="3755595538" sldId="296"/>
        </pc:sldMkLst>
        <pc:spChg chg="mod">
          <ac:chgData name="Ulla Harmaala" userId="d115be3b-39d1-461c-8dcb-d0a73703015d" providerId="ADAL" clId="{56FE9CE6-F21C-4D0D-BCC6-FE904565DF4F}" dt="2022-10-04T04:55:43.117" v="5182" actId="1076"/>
          <ac:spMkLst>
            <pc:docMk/>
            <pc:sldMk cId="3755595538" sldId="296"/>
            <ac:spMk id="3" creationId="{19689D13-B034-48C3-9F67-8EA2017A7714}"/>
          </ac:spMkLst>
        </pc:spChg>
        <pc:picChg chg="add mod">
          <ac:chgData name="Ulla Harmaala" userId="d115be3b-39d1-461c-8dcb-d0a73703015d" providerId="ADAL" clId="{56FE9CE6-F21C-4D0D-BCC6-FE904565DF4F}" dt="2022-09-16T08:28:05.021" v="4773" actId="1076"/>
          <ac:picMkLst>
            <pc:docMk/>
            <pc:sldMk cId="3755595538" sldId="296"/>
            <ac:picMk id="2" creationId="{0BB4645D-8495-C27F-713A-9F9FA1B206D0}"/>
          </ac:picMkLst>
        </pc:picChg>
        <pc:picChg chg="del">
          <ac:chgData name="Ulla Harmaala" userId="d115be3b-39d1-461c-8dcb-d0a73703015d" providerId="ADAL" clId="{56FE9CE6-F21C-4D0D-BCC6-FE904565DF4F}" dt="2022-09-16T08:27:43.015" v="4770" actId="478"/>
          <ac:picMkLst>
            <pc:docMk/>
            <pc:sldMk cId="3755595538" sldId="296"/>
            <ac:picMk id="5" creationId="{BFF935A0-ABEF-4880-B261-7942C5C54726}"/>
          </ac:picMkLst>
        </pc:picChg>
      </pc:sldChg>
      <pc:sldChg chg="addSp delSp modSp mod ord modNotesTx">
        <pc:chgData name="Ulla Harmaala" userId="d115be3b-39d1-461c-8dcb-d0a73703015d" providerId="ADAL" clId="{56FE9CE6-F21C-4D0D-BCC6-FE904565DF4F}" dt="2022-09-30T07:20:04.983" v="5119"/>
        <pc:sldMkLst>
          <pc:docMk/>
          <pc:sldMk cId="246042909" sldId="297"/>
        </pc:sldMkLst>
        <pc:spChg chg="del">
          <ac:chgData name="Ulla Harmaala" userId="d115be3b-39d1-461c-8dcb-d0a73703015d" providerId="ADAL" clId="{56FE9CE6-F21C-4D0D-BCC6-FE904565DF4F}" dt="2022-09-16T08:50:34.778" v="4800" actId="478"/>
          <ac:spMkLst>
            <pc:docMk/>
            <pc:sldMk cId="246042909" sldId="297"/>
            <ac:spMk id="7" creationId="{7205FDDA-34F4-7D69-71C2-BC1A6D48E09A}"/>
          </ac:spMkLst>
        </pc:spChg>
        <pc:spChg chg="mod">
          <ac:chgData name="Ulla Harmaala" userId="d115be3b-39d1-461c-8dcb-d0a73703015d" providerId="ADAL" clId="{56FE9CE6-F21C-4D0D-BCC6-FE904565DF4F}" dt="2022-09-16T08:51:17.354" v="4809" actId="1076"/>
          <ac:spMkLst>
            <pc:docMk/>
            <pc:sldMk cId="246042909" sldId="297"/>
            <ac:spMk id="8" creationId="{B3E5F93B-6AC9-AA38-382F-6FFAE64C0970}"/>
          </ac:spMkLst>
        </pc:spChg>
        <pc:spChg chg="mod">
          <ac:chgData name="Ulla Harmaala" userId="d115be3b-39d1-461c-8dcb-d0a73703015d" providerId="ADAL" clId="{56FE9CE6-F21C-4D0D-BCC6-FE904565DF4F}" dt="2022-09-16T08:53:09.762" v="4833" actId="1076"/>
          <ac:spMkLst>
            <pc:docMk/>
            <pc:sldMk cId="246042909" sldId="297"/>
            <ac:spMk id="10" creationId="{2E05E461-87F8-E192-5389-3DB12C5B504D}"/>
          </ac:spMkLst>
        </pc:spChg>
        <pc:spChg chg="mod">
          <ac:chgData name="Ulla Harmaala" userId="d115be3b-39d1-461c-8dcb-d0a73703015d" providerId="ADAL" clId="{56FE9CE6-F21C-4D0D-BCC6-FE904565DF4F}" dt="2022-09-16T08:52:02.331" v="4819" actId="1076"/>
          <ac:spMkLst>
            <pc:docMk/>
            <pc:sldMk cId="246042909" sldId="297"/>
            <ac:spMk id="11" creationId="{BE8A8E32-4924-DD71-16C1-C55C9125EEF5}"/>
          </ac:spMkLst>
        </pc:spChg>
        <pc:spChg chg="mod">
          <ac:chgData name="Ulla Harmaala" userId="d115be3b-39d1-461c-8dcb-d0a73703015d" providerId="ADAL" clId="{56FE9CE6-F21C-4D0D-BCC6-FE904565DF4F}" dt="2022-09-16T08:52:56.458" v="4829" actId="1076"/>
          <ac:spMkLst>
            <pc:docMk/>
            <pc:sldMk cId="246042909" sldId="297"/>
            <ac:spMk id="13" creationId="{136E904F-3CF0-F182-C694-9DDC40F5C9D9}"/>
          </ac:spMkLst>
        </pc:spChg>
        <pc:spChg chg="mod">
          <ac:chgData name="Ulla Harmaala" userId="d115be3b-39d1-461c-8dcb-d0a73703015d" providerId="ADAL" clId="{56FE9CE6-F21C-4D0D-BCC6-FE904565DF4F}" dt="2022-09-16T08:53:06.075" v="4832" actId="1076"/>
          <ac:spMkLst>
            <pc:docMk/>
            <pc:sldMk cId="246042909" sldId="297"/>
            <ac:spMk id="16" creationId="{952A20EF-2686-1B1C-8396-C031EF2431A4}"/>
          </ac:spMkLst>
        </pc:spChg>
        <pc:spChg chg="add mod">
          <ac:chgData name="Ulla Harmaala" userId="d115be3b-39d1-461c-8dcb-d0a73703015d" providerId="ADAL" clId="{56FE9CE6-F21C-4D0D-BCC6-FE904565DF4F}" dt="2022-09-16T08:50:42.074" v="4802" actId="1076"/>
          <ac:spMkLst>
            <pc:docMk/>
            <pc:sldMk cId="246042909" sldId="297"/>
            <ac:spMk id="17" creationId="{50C2B29D-2AF2-CB63-33F5-83C641645E7E}"/>
          </ac:spMkLst>
        </pc:spChg>
        <pc:picChg chg="mod">
          <ac:chgData name="Ulla Harmaala" userId="d115be3b-39d1-461c-8dcb-d0a73703015d" providerId="ADAL" clId="{56FE9CE6-F21C-4D0D-BCC6-FE904565DF4F}" dt="2022-09-16T08:52:21.911" v="4821" actId="1076"/>
          <ac:picMkLst>
            <pc:docMk/>
            <pc:sldMk cId="246042909" sldId="297"/>
            <ac:picMk id="2" creationId="{AB34528E-9155-1F42-3A4A-F5ADE2D33CF3}"/>
          </ac:picMkLst>
        </pc:picChg>
        <pc:picChg chg="mod">
          <ac:chgData name="Ulla Harmaala" userId="d115be3b-39d1-461c-8dcb-d0a73703015d" providerId="ADAL" clId="{56FE9CE6-F21C-4D0D-BCC6-FE904565DF4F}" dt="2022-09-16T08:52:35.378" v="4824" actId="1076"/>
          <ac:picMkLst>
            <pc:docMk/>
            <pc:sldMk cId="246042909" sldId="297"/>
            <ac:picMk id="3" creationId="{ADCA3908-4718-2CB6-99F4-59A189658842}"/>
          </ac:picMkLst>
        </pc:picChg>
        <pc:picChg chg="mod">
          <ac:chgData name="Ulla Harmaala" userId="d115be3b-39d1-461c-8dcb-d0a73703015d" providerId="ADAL" clId="{56FE9CE6-F21C-4D0D-BCC6-FE904565DF4F}" dt="2022-09-16T08:52:32.503" v="4823" actId="1076"/>
          <ac:picMkLst>
            <pc:docMk/>
            <pc:sldMk cId="246042909" sldId="297"/>
            <ac:picMk id="4" creationId="{FBD21948-A716-FBF9-CECE-F798FABA68E2}"/>
          </ac:picMkLst>
        </pc:picChg>
        <pc:picChg chg="mod">
          <ac:chgData name="Ulla Harmaala" userId="d115be3b-39d1-461c-8dcb-d0a73703015d" providerId="ADAL" clId="{56FE9CE6-F21C-4D0D-BCC6-FE904565DF4F}" dt="2022-09-16T08:52:59.519" v="4830" actId="1076"/>
          <ac:picMkLst>
            <pc:docMk/>
            <pc:sldMk cId="246042909" sldId="297"/>
            <ac:picMk id="14" creationId="{958B6D7E-23BA-3AE4-EB6E-DFD53361D42E}"/>
          </ac:picMkLst>
        </pc:picChg>
        <pc:picChg chg="mod">
          <ac:chgData name="Ulla Harmaala" userId="d115be3b-39d1-461c-8dcb-d0a73703015d" providerId="ADAL" clId="{56FE9CE6-F21C-4D0D-BCC6-FE904565DF4F}" dt="2022-09-16T08:53:01.815" v="4831" actId="1076"/>
          <ac:picMkLst>
            <pc:docMk/>
            <pc:sldMk cId="246042909" sldId="297"/>
            <ac:picMk id="15" creationId="{F78E71DE-7C6F-B577-D568-77A9F51E7BC5}"/>
          </ac:picMkLst>
        </pc:picChg>
      </pc:sldChg>
    </pc:docChg>
  </pc:docChgLst>
  <pc:docChgLst>
    <pc:chgData name="Virpi Soini" userId="S::virpi.soini@kvs.fi::0675697b-4c5b-4879-93a6-2e010bacab9b" providerId="AD" clId="Web-{3CE051E2-8B11-2D4F-ADB9-5D96F46979F6}"/>
    <pc:docChg chg="addSld modSld">
      <pc:chgData name="Virpi Soini" userId="S::virpi.soini@kvs.fi::0675697b-4c5b-4879-93a6-2e010bacab9b" providerId="AD" clId="Web-{3CE051E2-8B11-2D4F-ADB9-5D96F46979F6}" dt="2022-09-20T10:26:41.643" v="253" actId="14100"/>
      <pc:docMkLst>
        <pc:docMk/>
      </pc:docMkLst>
      <pc:sldChg chg="addSp delSp modSp mod setBg addAnim delAnim setClrOvrMap">
        <pc:chgData name="Virpi Soini" userId="S::virpi.soini@kvs.fi::0675697b-4c5b-4879-93a6-2e010bacab9b" providerId="AD" clId="Web-{3CE051E2-8B11-2D4F-ADB9-5D96F46979F6}" dt="2022-09-20T10:23:11.294" v="224" actId="20577"/>
        <pc:sldMkLst>
          <pc:docMk/>
          <pc:sldMk cId="2131745734" sldId="256"/>
        </pc:sldMkLst>
        <pc:spChg chg="mod">
          <ac:chgData name="Virpi Soini" userId="S::virpi.soini@kvs.fi::0675697b-4c5b-4879-93a6-2e010bacab9b" providerId="AD" clId="Web-{3CE051E2-8B11-2D4F-ADB9-5D96F46979F6}" dt="2022-09-20T10:23:02.966" v="223"/>
          <ac:spMkLst>
            <pc:docMk/>
            <pc:sldMk cId="2131745734" sldId="256"/>
            <ac:spMk id="2" creationId="{403475E2-7B2E-A648-9A81-D27147F24238}"/>
          </ac:spMkLst>
        </pc:spChg>
        <pc:spChg chg="mod">
          <ac:chgData name="Virpi Soini" userId="S::virpi.soini@kvs.fi::0675697b-4c5b-4879-93a6-2e010bacab9b" providerId="AD" clId="Web-{3CE051E2-8B11-2D4F-ADB9-5D96F46979F6}" dt="2022-09-20T10:23:11.294" v="224" actId="20577"/>
          <ac:spMkLst>
            <pc:docMk/>
            <pc:sldMk cId="2131745734" sldId="256"/>
            <ac:spMk id="3" creationId="{F40A4BA3-5FBF-3343-BC13-9535869EBFE0}"/>
          </ac:spMkLst>
        </pc:spChg>
        <pc:spChg chg="add del">
          <ac:chgData name="Virpi Soini" userId="S::virpi.soini@kvs.fi::0675697b-4c5b-4879-93a6-2e010bacab9b" providerId="AD" clId="Web-{3CE051E2-8B11-2D4F-ADB9-5D96F46979F6}" dt="2022-09-20T10:23:02.966" v="223"/>
          <ac:spMkLst>
            <pc:docMk/>
            <pc:sldMk cId="2131745734" sldId="256"/>
            <ac:spMk id="6" creationId="{E49CC64F-7275-4E33-961B-0C5CDC439875}"/>
          </ac:spMkLst>
        </pc:spChg>
        <pc:spChg chg="add del">
          <ac:chgData name="Virpi Soini" userId="S::virpi.soini@kvs.fi::0675697b-4c5b-4879-93a6-2e010bacab9b" providerId="AD" clId="Web-{3CE051E2-8B11-2D4F-ADB9-5D96F46979F6}" dt="2022-09-20T10:20:44.947" v="202"/>
          <ac:spMkLst>
            <pc:docMk/>
            <pc:sldMk cId="2131745734" sldId="256"/>
            <ac:spMk id="9" creationId="{E49CC64F-7275-4E33-961B-0C5CDC439875}"/>
          </ac:spMkLst>
        </pc:spChg>
        <pc:spChg chg="add">
          <ac:chgData name="Virpi Soini" userId="S::virpi.soini@kvs.fi::0675697b-4c5b-4879-93a6-2e010bacab9b" providerId="AD" clId="Web-{3CE051E2-8B11-2D4F-ADB9-5D96F46979F6}" dt="2022-09-20T10:23:02.966" v="223"/>
          <ac:spMkLst>
            <pc:docMk/>
            <pc:sldMk cId="2131745734" sldId="256"/>
            <ac:spMk id="12" creationId="{8A95209C-5275-4E15-8EA7-7F42980ABF2D}"/>
          </ac:spMkLst>
        </pc:spChg>
        <pc:spChg chg="add">
          <ac:chgData name="Virpi Soini" userId="S::virpi.soini@kvs.fi::0675697b-4c5b-4879-93a6-2e010bacab9b" providerId="AD" clId="Web-{3CE051E2-8B11-2D4F-ADB9-5D96F46979F6}" dt="2022-09-20T10:23:02.966" v="223"/>
          <ac:spMkLst>
            <pc:docMk/>
            <pc:sldMk cId="2131745734" sldId="256"/>
            <ac:spMk id="14" creationId="{4F2ED431-E304-4FF0-9F4E-032783C9D612}"/>
          </ac:spMkLst>
        </pc:spChg>
        <pc:spChg chg="add">
          <ac:chgData name="Virpi Soini" userId="S::virpi.soini@kvs.fi::0675697b-4c5b-4879-93a6-2e010bacab9b" providerId="AD" clId="Web-{3CE051E2-8B11-2D4F-ADB9-5D96F46979F6}" dt="2022-09-20T10:23:02.966" v="223"/>
          <ac:spMkLst>
            <pc:docMk/>
            <pc:sldMk cId="2131745734" sldId="256"/>
            <ac:spMk id="16" creationId="{4E87FCFB-2CCE-460D-B3DD-557C8BD1B94A}"/>
          </ac:spMkLst>
        </pc:spChg>
        <pc:picChg chg="add del">
          <ac:chgData name="Virpi Soini" userId="S::virpi.soini@kvs.fi::0675697b-4c5b-4879-93a6-2e010bacab9b" providerId="AD" clId="Web-{3CE051E2-8B11-2D4F-ADB9-5D96F46979F6}" dt="2022-09-20T10:20:44.947" v="202"/>
          <ac:picMkLst>
            <pc:docMk/>
            <pc:sldMk cId="2131745734" sldId="256"/>
            <ac:picMk id="5" creationId="{8F9921CE-7D86-AA52-02C1-AA666A158F4C}"/>
          </ac:picMkLst>
        </pc:picChg>
        <pc:picChg chg="add mod ord">
          <ac:chgData name="Virpi Soini" userId="S::virpi.soini@kvs.fi::0675697b-4c5b-4879-93a6-2e010bacab9b" providerId="AD" clId="Web-{3CE051E2-8B11-2D4F-ADB9-5D96F46979F6}" dt="2022-09-20T10:23:02.966" v="223"/>
          <ac:picMkLst>
            <pc:docMk/>
            <pc:sldMk cId="2131745734" sldId="256"/>
            <ac:picMk id="7" creationId="{6BBCB961-90F0-46AD-730C-101D65E76B1F}"/>
          </ac:picMkLst>
        </pc:picChg>
      </pc:sldChg>
      <pc:sldChg chg="modSp">
        <pc:chgData name="Virpi Soini" userId="S::virpi.soini@kvs.fi::0675697b-4c5b-4879-93a6-2e010bacab9b" providerId="AD" clId="Web-{3CE051E2-8B11-2D4F-ADB9-5D96F46979F6}" dt="2022-09-20T09:52:02.661" v="48" actId="1076"/>
        <pc:sldMkLst>
          <pc:docMk/>
          <pc:sldMk cId="3344662842" sldId="258"/>
        </pc:sldMkLst>
        <pc:graphicFrameChg chg="mod modGraphic">
          <ac:chgData name="Virpi Soini" userId="S::virpi.soini@kvs.fi::0675697b-4c5b-4879-93a6-2e010bacab9b" providerId="AD" clId="Web-{3CE051E2-8B11-2D4F-ADB9-5D96F46979F6}" dt="2022-09-20T09:52:02.661" v="48" actId="1076"/>
          <ac:graphicFrameMkLst>
            <pc:docMk/>
            <pc:sldMk cId="3344662842" sldId="258"/>
            <ac:graphicFrameMk id="7" creationId="{C8DE1E38-9827-AD92-9CE8-0FF972B13AF5}"/>
          </ac:graphicFrameMkLst>
        </pc:graphicFrameChg>
      </pc:sldChg>
      <pc:sldChg chg="modSp">
        <pc:chgData name="Virpi Soini" userId="S::virpi.soini@kvs.fi::0675697b-4c5b-4879-93a6-2e010bacab9b" providerId="AD" clId="Web-{3CE051E2-8B11-2D4F-ADB9-5D96F46979F6}" dt="2022-09-20T09:43:47.197" v="24"/>
        <pc:sldMkLst>
          <pc:docMk/>
          <pc:sldMk cId="4233321157" sldId="278"/>
        </pc:sldMkLst>
        <pc:picChg chg="mod modCrop">
          <ac:chgData name="Virpi Soini" userId="S::virpi.soini@kvs.fi::0675697b-4c5b-4879-93a6-2e010bacab9b" providerId="AD" clId="Web-{3CE051E2-8B11-2D4F-ADB9-5D96F46979F6}" dt="2022-09-20T09:43:47.197" v="24"/>
          <ac:picMkLst>
            <pc:docMk/>
            <pc:sldMk cId="4233321157" sldId="278"/>
            <ac:picMk id="6" creationId="{60CE2A50-1C82-395D-ACC1-DEEF60D95E80}"/>
          </ac:picMkLst>
        </pc:picChg>
      </pc:sldChg>
      <pc:sldChg chg="modSp">
        <pc:chgData name="Virpi Soini" userId="S::virpi.soini@kvs.fi::0675697b-4c5b-4879-93a6-2e010bacab9b" providerId="AD" clId="Web-{3CE051E2-8B11-2D4F-ADB9-5D96F46979F6}" dt="2022-09-20T10:24:47.312" v="244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3CE051E2-8B11-2D4F-ADB9-5D96F46979F6}" dt="2022-09-20T10:24:47.312" v="244" actId="20577"/>
          <ac:spMkLst>
            <pc:docMk/>
            <pc:sldMk cId="53081521" sldId="286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3CE051E2-8B11-2D4F-ADB9-5D96F46979F6}" dt="2022-09-20T09:25:39.486" v="20" actId="1076"/>
        <pc:sldMkLst>
          <pc:docMk/>
          <pc:sldMk cId="3905409507" sldId="288"/>
        </pc:sldMkLst>
        <pc:spChg chg="mod">
          <ac:chgData name="Virpi Soini" userId="S::virpi.soini@kvs.fi::0675697b-4c5b-4879-93a6-2e010bacab9b" providerId="AD" clId="Web-{3CE051E2-8B11-2D4F-ADB9-5D96F46979F6}" dt="2022-09-20T09:25:39.486" v="20" actId="1076"/>
          <ac:spMkLst>
            <pc:docMk/>
            <pc:sldMk cId="3905409507" sldId="288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3CE051E2-8B11-2D4F-ADB9-5D96F46979F6}" dt="2022-09-20T09:22:13.216" v="19" actId="14100"/>
          <ac:spMkLst>
            <pc:docMk/>
            <pc:sldMk cId="3905409507" sldId="288"/>
            <ac:spMk id="3" creationId="{068BA598-E6AE-FF4F-AC59-8DDB06876918}"/>
          </ac:spMkLst>
        </pc:spChg>
      </pc:sldChg>
      <pc:sldChg chg="modSp">
        <pc:chgData name="Virpi Soini" userId="S::virpi.soini@kvs.fi::0675697b-4c5b-4879-93a6-2e010bacab9b" providerId="AD" clId="Web-{3CE051E2-8B11-2D4F-ADB9-5D96F46979F6}" dt="2022-09-20T10:10:24.575" v="146" actId="14100"/>
        <pc:sldMkLst>
          <pc:docMk/>
          <pc:sldMk cId="545618143" sldId="289"/>
        </pc:sldMkLst>
        <pc:picChg chg="mod">
          <ac:chgData name="Virpi Soini" userId="S::virpi.soini@kvs.fi::0675697b-4c5b-4879-93a6-2e010bacab9b" providerId="AD" clId="Web-{3CE051E2-8B11-2D4F-ADB9-5D96F46979F6}" dt="2022-09-20T10:10:24.575" v="146" actId="14100"/>
          <ac:picMkLst>
            <pc:docMk/>
            <pc:sldMk cId="545618143" sldId="289"/>
            <ac:picMk id="17" creationId="{1659E3D6-83F7-5472-CEA1-96CED91EF194}"/>
          </ac:picMkLst>
        </pc:picChg>
      </pc:sldChg>
      <pc:sldChg chg="addSp delSp modSp">
        <pc:chgData name="Virpi Soini" userId="S::virpi.soini@kvs.fi::0675697b-4c5b-4879-93a6-2e010bacab9b" providerId="AD" clId="Web-{3CE051E2-8B11-2D4F-ADB9-5D96F46979F6}" dt="2022-09-20T10:26:41.643" v="253" actId="14100"/>
        <pc:sldMkLst>
          <pc:docMk/>
          <pc:sldMk cId="1594581479" sldId="294"/>
        </pc:sldMkLst>
        <pc:spChg chg="add del mod">
          <ac:chgData name="Virpi Soini" userId="S::virpi.soini@kvs.fi::0675697b-4c5b-4879-93a6-2e010bacab9b" providerId="AD" clId="Web-{3CE051E2-8B11-2D4F-ADB9-5D96F46979F6}" dt="2022-09-20T10:15:56.504" v="153"/>
          <ac:spMkLst>
            <pc:docMk/>
            <pc:sldMk cId="1594581479" sldId="294"/>
            <ac:spMk id="5" creationId="{5407802D-6862-F4F1-A915-5163F97F2C9C}"/>
          </ac:spMkLst>
        </pc:spChg>
        <pc:picChg chg="del">
          <ac:chgData name="Virpi Soini" userId="S::virpi.soini@kvs.fi::0675697b-4c5b-4879-93a6-2e010bacab9b" providerId="AD" clId="Web-{3CE051E2-8B11-2D4F-ADB9-5D96F46979F6}" dt="2022-09-20T10:15:42.191" v="148"/>
          <ac:picMkLst>
            <pc:docMk/>
            <pc:sldMk cId="1594581479" sldId="294"/>
            <ac:picMk id="2" creationId="{2C9A7AA7-C4AA-79D2-6DD5-2F34A977F320}"/>
          </ac:picMkLst>
        </pc:picChg>
        <pc:picChg chg="del">
          <ac:chgData name="Virpi Soini" userId="S::virpi.soini@kvs.fi::0675697b-4c5b-4879-93a6-2e010bacab9b" providerId="AD" clId="Web-{3CE051E2-8B11-2D4F-ADB9-5D96F46979F6}" dt="2022-09-20T10:15:40.894" v="147"/>
          <ac:picMkLst>
            <pc:docMk/>
            <pc:sldMk cId="1594581479" sldId="294"/>
            <ac:picMk id="3" creationId="{7F0DE2B7-1949-4A3A-EB60-3442D99E8F7F}"/>
          </ac:picMkLst>
        </pc:picChg>
        <pc:picChg chg="del">
          <ac:chgData name="Virpi Soini" userId="S::virpi.soini@kvs.fi::0675697b-4c5b-4879-93a6-2e010bacab9b" providerId="AD" clId="Web-{3CE051E2-8B11-2D4F-ADB9-5D96F46979F6}" dt="2022-09-20T10:15:43.347" v="149"/>
          <ac:picMkLst>
            <pc:docMk/>
            <pc:sldMk cId="1594581479" sldId="294"/>
            <ac:picMk id="4" creationId="{55DE5B0A-B18E-9B6F-5627-651F3A778CB1}"/>
          </ac:picMkLst>
        </pc:picChg>
        <pc:picChg chg="add del mod">
          <ac:chgData name="Virpi Soini" userId="S::virpi.soini@kvs.fi::0675697b-4c5b-4879-93a6-2e010bacab9b" providerId="AD" clId="Web-{3CE051E2-8B11-2D4F-ADB9-5D96F46979F6}" dt="2022-09-20T10:17:16.740" v="164"/>
          <ac:picMkLst>
            <pc:docMk/>
            <pc:sldMk cId="1594581479" sldId="294"/>
            <ac:picMk id="6" creationId="{6EACA54D-2C46-52B8-6A41-C0C34AF6081E}"/>
          </ac:picMkLst>
        </pc:picChg>
        <pc:picChg chg="add del mod ord modCrop">
          <ac:chgData name="Virpi Soini" userId="S::virpi.soini@kvs.fi::0675697b-4c5b-4879-93a6-2e010bacab9b" providerId="AD" clId="Web-{3CE051E2-8B11-2D4F-ADB9-5D96F46979F6}" dt="2022-09-20T10:19:52.228" v="196"/>
          <ac:picMkLst>
            <pc:docMk/>
            <pc:sldMk cId="1594581479" sldId="294"/>
            <ac:picMk id="7" creationId="{E3F66EE0-7397-EFA5-72ED-53295199A851}"/>
          </ac:picMkLst>
        </pc:picChg>
        <pc:picChg chg="add del mod ord">
          <ac:chgData name="Virpi Soini" userId="S::virpi.soini@kvs.fi::0675697b-4c5b-4879-93a6-2e010bacab9b" providerId="AD" clId="Web-{3CE051E2-8B11-2D4F-ADB9-5D96F46979F6}" dt="2022-09-20T10:26:05.361" v="245"/>
          <ac:picMkLst>
            <pc:docMk/>
            <pc:sldMk cId="1594581479" sldId="294"/>
            <ac:picMk id="8" creationId="{2F7F6CB7-43BE-76A7-57C7-B69BE1AE9783}"/>
          </ac:picMkLst>
        </pc:picChg>
        <pc:picChg chg="add mod">
          <ac:chgData name="Virpi Soini" userId="S::virpi.soini@kvs.fi::0675697b-4c5b-4879-93a6-2e010bacab9b" providerId="AD" clId="Web-{3CE051E2-8B11-2D4F-ADB9-5D96F46979F6}" dt="2022-09-20T10:19:05.539" v="191"/>
          <ac:picMkLst>
            <pc:docMk/>
            <pc:sldMk cId="1594581479" sldId="294"/>
            <ac:picMk id="9" creationId="{4D4A24DD-7CE5-AD1B-F2A9-9AFAFE97117F}"/>
          </ac:picMkLst>
        </pc:picChg>
        <pc:picChg chg="add mod ord">
          <ac:chgData name="Virpi Soini" userId="S::virpi.soini@kvs.fi::0675697b-4c5b-4879-93a6-2e010bacab9b" providerId="AD" clId="Web-{3CE051E2-8B11-2D4F-ADB9-5D96F46979F6}" dt="2022-09-20T10:26:41.643" v="253" actId="14100"/>
          <ac:picMkLst>
            <pc:docMk/>
            <pc:sldMk cId="1594581479" sldId="294"/>
            <ac:picMk id="10" creationId="{EAC554F5-9732-A7D5-668D-9B7A2323E518}"/>
          </ac:picMkLst>
        </pc:picChg>
      </pc:sldChg>
      <pc:sldChg chg="delSp modSp">
        <pc:chgData name="Virpi Soini" userId="S::virpi.soini@kvs.fi::0675697b-4c5b-4879-93a6-2e010bacab9b" providerId="AD" clId="Web-{3CE051E2-8B11-2D4F-ADB9-5D96F46979F6}" dt="2022-09-20T10:09:05.386" v="145" actId="1076"/>
        <pc:sldMkLst>
          <pc:docMk/>
          <pc:sldMk cId="246042909" sldId="297"/>
        </pc:sldMkLst>
        <pc:spChg chg="mod">
          <ac:chgData name="Virpi Soini" userId="S::virpi.soini@kvs.fi::0675697b-4c5b-4879-93a6-2e010bacab9b" providerId="AD" clId="Web-{3CE051E2-8B11-2D4F-ADB9-5D96F46979F6}" dt="2022-09-20T10:03:57.004" v="79" actId="1076"/>
          <ac:spMkLst>
            <pc:docMk/>
            <pc:sldMk cId="246042909" sldId="297"/>
            <ac:spMk id="5" creationId="{A04B993B-3BE0-553B-0AA1-0DF1030F00B6}"/>
          </ac:spMkLst>
        </pc:spChg>
        <pc:spChg chg="mod">
          <ac:chgData name="Virpi Soini" userId="S::virpi.soini@kvs.fi::0675697b-4c5b-4879-93a6-2e010bacab9b" providerId="AD" clId="Web-{3CE051E2-8B11-2D4F-ADB9-5D96F46979F6}" dt="2022-09-20T10:03:40.816" v="74" actId="1076"/>
          <ac:spMkLst>
            <pc:docMk/>
            <pc:sldMk cId="246042909" sldId="297"/>
            <ac:spMk id="6" creationId="{E2B5996D-A60A-84D7-2C58-30EF4D550868}"/>
          </ac:spMkLst>
        </pc:spChg>
        <pc:spChg chg="mod">
          <ac:chgData name="Virpi Soini" userId="S::virpi.soini@kvs.fi::0675697b-4c5b-4879-93a6-2e010bacab9b" providerId="AD" clId="Web-{3CE051E2-8B11-2D4F-ADB9-5D96F46979F6}" dt="2022-09-20T10:03:07.566" v="65" actId="1076"/>
          <ac:spMkLst>
            <pc:docMk/>
            <pc:sldMk cId="246042909" sldId="297"/>
            <ac:spMk id="7" creationId="{6F94C23E-8BB8-FA6F-807C-E4EA0FA85CB0}"/>
          </ac:spMkLst>
        </pc:spChg>
        <pc:spChg chg="mod">
          <ac:chgData name="Virpi Soini" userId="S::virpi.soini@kvs.fi::0675697b-4c5b-4879-93a6-2e010bacab9b" providerId="AD" clId="Web-{3CE051E2-8B11-2D4F-ADB9-5D96F46979F6}" dt="2022-09-20T10:04:01.254" v="80" actId="1076"/>
          <ac:spMkLst>
            <pc:docMk/>
            <pc:sldMk cId="246042909" sldId="297"/>
            <ac:spMk id="8" creationId="{B3E5F93B-6AC9-AA38-382F-6FFAE64C0970}"/>
          </ac:spMkLst>
        </pc:spChg>
        <pc:spChg chg="del">
          <ac:chgData name="Virpi Soini" userId="S::virpi.soini@kvs.fi::0675697b-4c5b-4879-93a6-2e010bacab9b" providerId="AD" clId="Web-{3CE051E2-8B11-2D4F-ADB9-5D96F46979F6}" dt="2022-09-20T10:03:04.378" v="64"/>
          <ac:spMkLst>
            <pc:docMk/>
            <pc:sldMk cId="246042909" sldId="297"/>
            <ac:spMk id="9" creationId="{A661D47F-3D5B-1A72-130E-3E20DC430DD9}"/>
          </ac:spMkLst>
        </pc:spChg>
        <pc:spChg chg="mod">
          <ac:chgData name="Virpi Soini" userId="S::virpi.soini@kvs.fi::0675697b-4c5b-4879-93a6-2e010bacab9b" providerId="AD" clId="Web-{3CE051E2-8B11-2D4F-ADB9-5D96F46979F6}" dt="2022-09-20T10:07:26.524" v="126" actId="1076"/>
          <ac:spMkLst>
            <pc:docMk/>
            <pc:sldMk cId="246042909" sldId="297"/>
            <ac:spMk id="10" creationId="{2E05E461-87F8-E192-5389-3DB12C5B504D}"/>
          </ac:spMkLst>
        </pc:spChg>
        <pc:spChg chg="mod">
          <ac:chgData name="Virpi Soini" userId="S::virpi.soini@kvs.fi::0675697b-4c5b-4879-93a6-2e010bacab9b" providerId="AD" clId="Web-{3CE051E2-8B11-2D4F-ADB9-5D96F46979F6}" dt="2022-09-20T10:09:05.386" v="145" actId="1076"/>
          <ac:spMkLst>
            <pc:docMk/>
            <pc:sldMk cId="246042909" sldId="297"/>
            <ac:spMk id="11" creationId="{BE8A8E32-4924-DD71-16C1-C55C9125EEF5}"/>
          </ac:spMkLst>
        </pc:spChg>
        <pc:spChg chg="mod">
          <ac:chgData name="Virpi Soini" userId="S::virpi.soini@kvs.fi::0675697b-4c5b-4879-93a6-2e010bacab9b" providerId="AD" clId="Web-{3CE051E2-8B11-2D4F-ADB9-5D96F46979F6}" dt="2022-09-20T10:03:12.394" v="68" actId="1076"/>
          <ac:spMkLst>
            <pc:docMk/>
            <pc:sldMk cId="246042909" sldId="297"/>
            <ac:spMk id="12" creationId="{33A316B4-CD55-E31E-733D-B38CC89C6613}"/>
          </ac:spMkLst>
        </pc:spChg>
        <pc:spChg chg="mod">
          <ac:chgData name="Virpi Soini" userId="S::virpi.soini@kvs.fi::0675697b-4c5b-4879-93a6-2e010bacab9b" providerId="AD" clId="Web-{3CE051E2-8B11-2D4F-ADB9-5D96F46979F6}" dt="2022-09-20T10:08:22.775" v="144" actId="1076"/>
          <ac:spMkLst>
            <pc:docMk/>
            <pc:sldMk cId="246042909" sldId="297"/>
            <ac:spMk id="13" creationId="{136E904F-3CF0-F182-C694-9DDC40F5C9D9}"/>
          </ac:spMkLst>
        </pc:spChg>
        <pc:spChg chg="del">
          <ac:chgData name="Virpi Soini" userId="S::virpi.soini@kvs.fi::0675697b-4c5b-4879-93a6-2e010bacab9b" providerId="AD" clId="Web-{3CE051E2-8B11-2D4F-ADB9-5D96F46979F6}" dt="2022-09-20T10:03:02.566" v="63"/>
          <ac:spMkLst>
            <pc:docMk/>
            <pc:sldMk cId="246042909" sldId="297"/>
            <ac:spMk id="16" creationId="{952A20EF-2686-1B1C-8396-C031EF2431A4}"/>
          </ac:spMkLst>
        </pc:spChg>
        <pc:picChg chg="mod">
          <ac:chgData name="Virpi Soini" userId="S::virpi.soini@kvs.fi::0675697b-4c5b-4879-93a6-2e010bacab9b" providerId="AD" clId="Web-{3CE051E2-8B11-2D4F-ADB9-5D96F46979F6}" dt="2022-09-20T10:05:33.272" v="88" actId="14100"/>
          <ac:picMkLst>
            <pc:docMk/>
            <pc:sldMk cId="246042909" sldId="297"/>
            <ac:picMk id="2" creationId="{AB34528E-9155-1F42-3A4A-F5ADE2D33CF3}"/>
          </ac:picMkLst>
        </pc:picChg>
        <pc:picChg chg="mod">
          <ac:chgData name="Virpi Soini" userId="S::virpi.soini@kvs.fi::0675697b-4c5b-4879-93a6-2e010bacab9b" providerId="AD" clId="Web-{3CE051E2-8B11-2D4F-ADB9-5D96F46979F6}" dt="2022-09-20T10:05:43.256" v="91" actId="1076"/>
          <ac:picMkLst>
            <pc:docMk/>
            <pc:sldMk cId="246042909" sldId="297"/>
            <ac:picMk id="3" creationId="{ADCA3908-4718-2CB6-99F4-59A189658842}"/>
          </ac:picMkLst>
        </pc:picChg>
        <pc:picChg chg="mod">
          <ac:chgData name="Virpi Soini" userId="S::virpi.soini@kvs.fi::0675697b-4c5b-4879-93a6-2e010bacab9b" providerId="AD" clId="Web-{3CE051E2-8B11-2D4F-ADB9-5D96F46979F6}" dt="2022-09-20T10:03:54.426" v="78" actId="1076"/>
          <ac:picMkLst>
            <pc:docMk/>
            <pc:sldMk cId="246042909" sldId="297"/>
            <ac:picMk id="4" creationId="{FBD21948-A716-FBF9-CECE-F798FABA68E2}"/>
          </ac:picMkLst>
        </pc:picChg>
        <pc:picChg chg="mod">
          <ac:chgData name="Virpi Soini" userId="S::virpi.soini@kvs.fi::0675697b-4c5b-4879-93a6-2e010bacab9b" providerId="AD" clId="Web-{3CE051E2-8B11-2D4F-ADB9-5D96F46979F6}" dt="2022-09-20T10:06:29.523" v="113" actId="1076"/>
          <ac:picMkLst>
            <pc:docMk/>
            <pc:sldMk cId="246042909" sldId="297"/>
            <ac:picMk id="14" creationId="{958B6D7E-23BA-3AE4-EB6E-DFD53361D42E}"/>
          </ac:picMkLst>
        </pc:picChg>
        <pc:picChg chg="del">
          <ac:chgData name="Virpi Soini" userId="S::virpi.soini@kvs.fi::0675697b-4c5b-4879-93a6-2e010bacab9b" providerId="AD" clId="Web-{3CE051E2-8B11-2D4F-ADB9-5D96F46979F6}" dt="2022-09-20T10:02:23.955" v="62"/>
          <ac:picMkLst>
            <pc:docMk/>
            <pc:sldMk cId="246042909" sldId="297"/>
            <ac:picMk id="15" creationId="{F78E71DE-7C6F-B577-D568-77A9F51E7BC5}"/>
          </ac:picMkLst>
        </pc:picChg>
      </pc:sldChg>
      <pc:sldChg chg="addSp delSp modSp add mod replId setBg addAnim delAnim">
        <pc:chgData name="Virpi Soini" userId="S::virpi.soini@kvs.fi::0675697b-4c5b-4879-93a6-2e010bacab9b" providerId="AD" clId="Web-{3CE051E2-8B11-2D4F-ADB9-5D96F46979F6}" dt="2022-09-20T10:21:54.652" v="213"/>
        <pc:sldMkLst>
          <pc:docMk/>
          <pc:sldMk cId="1613975557" sldId="298"/>
        </pc:sldMkLst>
        <pc:spChg chg="mod">
          <ac:chgData name="Virpi Soini" userId="S::virpi.soini@kvs.fi::0675697b-4c5b-4879-93a6-2e010bacab9b" providerId="AD" clId="Web-{3CE051E2-8B11-2D4F-ADB9-5D96F46979F6}" dt="2022-09-20T10:21:20.464" v="209"/>
          <ac:spMkLst>
            <pc:docMk/>
            <pc:sldMk cId="1613975557" sldId="298"/>
            <ac:spMk id="2" creationId="{403475E2-7B2E-A648-9A81-D27147F24238}"/>
          </ac:spMkLst>
        </pc:spChg>
        <pc:spChg chg="mod">
          <ac:chgData name="Virpi Soini" userId="S::virpi.soini@kvs.fi::0675697b-4c5b-4879-93a6-2e010bacab9b" providerId="AD" clId="Web-{3CE051E2-8B11-2D4F-ADB9-5D96F46979F6}" dt="2022-09-20T10:21:20.464" v="209"/>
          <ac:spMkLst>
            <pc:docMk/>
            <pc:sldMk cId="1613975557" sldId="298"/>
            <ac:spMk id="3" creationId="{F40A4BA3-5FBF-3343-BC13-9535869EBFE0}"/>
          </ac:spMkLst>
        </pc:spChg>
        <pc:spChg chg="add del">
          <ac:chgData name="Virpi Soini" userId="S::virpi.soini@kvs.fi::0675697b-4c5b-4879-93a6-2e010bacab9b" providerId="AD" clId="Web-{3CE051E2-8B11-2D4F-ADB9-5D96F46979F6}" dt="2022-09-20T10:21:20.464" v="209"/>
          <ac:spMkLst>
            <pc:docMk/>
            <pc:sldMk cId="1613975557" sldId="298"/>
            <ac:spMk id="9" creationId="{C1DD1A8A-57D5-4A81-AD04-532B043C5611}"/>
          </ac:spMkLst>
        </pc:spChg>
        <pc:spChg chg="add del">
          <ac:chgData name="Virpi Soini" userId="S::virpi.soini@kvs.fi::0675697b-4c5b-4879-93a6-2e010bacab9b" providerId="AD" clId="Web-{3CE051E2-8B11-2D4F-ADB9-5D96F46979F6}" dt="2022-09-20T10:21:20.464" v="209"/>
          <ac:spMkLst>
            <pc:docMk/>
            <pc:sldMk cId="1613975557" sldId="298"/>
            <ac:spMk id="11" creationId="{007891EC-4501-44ED-A8C8-B11B6DB767AB}"/>
          </ac:spMkLst>
        </pc:spChg>
        <pc:picChg chg="add del mod">
          <ac:chgData name="Virpi Soini" userId="S::virpi.soini@kvs.fi::0675697b-4c5b-4879-93a6-2e010bacab9b" providerId="AD" clId="Web-{3CE051E2-8B11-2D4F-ADB9-5D96F46979F6}" dt="2022-09-20T10:21:54.652" v="213"/>
          <ac:picMkLst>
            <pc:docMk/>
            <pc:sldMk cId="1613975557" sldId="298"/>
            <ac:picMk id="4" creationId="{0FBA1F8F-28CA-6CDA-976E-BFBEBBF5DE94}"/>
          </ac:picMkLst>
        </pc:picChg>
        <pc:picChg chg="add del">
          <ac:chgData name="Virpi Soini" userId="S::virpi.soini@kvs.fi::0675697b-4c5b-4879-93a6-2e010bacab9b" providerId="AD" clId="Web-{3CE051E2-8B11-2D4F-ADB9-5D96F46979F6}" dt="2022-09-20T10:21:20.464" v="209"/>
          <ac:picMkLst>
            <pc:docMk/>
            <pc:sldMk cId="1613975557" sldId="298"/>
            <ac:picMk id="5" creationId="{75572C8F-2896-C63C-C446-D4E2326EBCB5}"/>
          </ac:picMkLst>
        </pc:picChg>
      </pc:sldChg>
    </pc:docChg>
  </pc:docChgLst>
  <pc:docChgLst>
    <pc:chgData name="Virpi Soini" userId="S::virpi.soini@kvs.fi::0675697b-4c5b-4879-93a6-2e010bacab9b" providerId="AD" clId="Web-{41A70D23-37F6-9203-5F5D-DB8FC8EA30CC}"/>
    <pc:docChg chg="addSld delSld modSld sldOrd">
      <pc:chgData name="Virpi Soini" userId="S::virpi.soini@kvs.fi::0675697b-4c5b-4879-93a6-2e010bacab9b" providerId="AD" clId="Web-{41A70D23-37F6-9203-5F5D-DB8FC8EA30CC}" dt="2022-09-16T09:22:51.735" v="1126" actId="1076"/>
      <pc:docMkLst>
        <pc:docMk/>
      </pc:docMkLst>
      <pc:sldChg chg="addSp delSp modSp del ord">
        <pc:chgData name="Virpi Soini" userId="S::virpi.soini@kvs.fi::0675697b-4c5b-4879-93a6-2e010bacab9b" providerId="AD" clId="Web-{41A70D23-37F6-9203-5F5D-DB8FC8EA30CC}" dt="2022-09-16T08:23:42.964" v="837"/>
        <pc:sldMkLst>
          <pc:docMk/>
          <pc:sldMk cId="2519429458" sldId="257"/>
        </pc:sldMkLst>
        <pc:picChg chg="add del mod">
          <ac:chgData name="Virpi Soini" userId="S::virpi.soini@kvs.fi::0675697b-4c5b-4879-93a6-2e010bacab9b" providerId="AD" clId="Web-{41A70D23-37F6-9203-5F5D-DB8FC8EA30CC}" dt="2022-09-16T07:06:21.535" v="582"/>
          <ac:picMkLst>
            <pc:docMk/>
            <pc:sldMk cId="2519429458" sldId="257"/>
            <ac:picMk id="2" creationId="{85D11913-0E90-59EF-F101-C898536151A1}"/>
          </ac:picMkLst>
        </pc:picChg>
        <pc:picChg chg="add del mod">
          <ac:chgData name="Virpi Soini" userId="S::virpi.soini@kvs.fi::0675697b-4c5b-4879-93a6-2e010bacab9b" providerId="AD" clId="Web-{41A70D23-37F6-9203-5F5D-DB8FC8EA30CC}" dt="2022-09-16T07:07:06.862" v="584"/>
          <ac:picMkLst>
            <pc:docMk/>
            <pc:sldMk cId="2519429458" sldId="257"/>
            <ac:picMk id="3" creationId="{BDA5A014-6B3D-59B1-1C6F-9255BB6F0EDD}"/>
          </ac:picMkLst>
        </pc:picChg>
        <pc:picChg chg="add del mod modCrop">
          <ac:chgData name="Virpi Soini" userId="S::virpi.soini@kvs.fi::0675697b-4c5b-4879-93a6-2e010bacab9b" providerId="AD" clId="Web-{41A70D23-37F6-9203-5F5D-DB8FC8EA30CC}" dt="2022-09-16T08:22:56.949" v="808"/>
          <ac:picMkLst>
            <pc:docMk/>
            <pc:sldMk cId="2519429458" sldId="257"/>
            <ac:picMk id="4" creationId="{91A2F3FB-DAE0-CEA7-98CD-B0922D13B742}"/>
          </ac:picMkLst>
        </pc:picChg>
        <pc:picChg chg="add del mod">
          <ac:chgData name="Virpi Soini" userId="S::virpi.soini@kvs.fi::0675697b-4c5b-4879-93a6-2e010bacab9b" providerId="AD" clId="Web-{41A70D23-37F6-9203-5F5D-DB8FC8EA30CC}" dt="2022-09-16T08:23:00.808" v="811"/>
          <ac:picMkLst>
            <pc:docMk/>
            <pc:sldMk cId="2519429458" sldId="257"/>
            <ac:picMk id="5" creationId="{712F1C08-DE58-4547-4F88-6FDA056393F4}"/>
          </ac:picMkLst>
        </pc:picChg>
        <pc:picChg chg="add del mod ord modCrop">
          <ac:chgData name="Virpi Soini" userId="S::virpi.soini@kvs.fi::0675697b-4c5b-4879-93a6-2e010bacab9b" providerId="AD" clId="Web-{41A70D23-37F6-9203-5F5D-DB8FC8EA30CC}" dt="2022-09-16T08:23:05.511" v="813"/>
          <ac:picMkLst>
            <pc:docMk/>
            <pc:sldMk cId="2519429458" sldId="257"/>
            <ac:picMk id="6" creationId="{DF1C415F-BDAD-3FC4-271D-7F9056D4110F}"/>
          </ac:picMkLst>
        </pc:picChg>
      </pc:sldChg>
      <pc:sldChg chg="modSp">
        <pc:chgData name="Virpi Soini" userId="S::virpi.soini@kvs.fi::0675697b-4c5b-4879-93a6-2e010bacab9b" providerId="AD" clId="Web-{41A70D23-37F6-9203-5F5D-DB8FC8EA30CC}" dt="2022-09-16T09:21:54.390" v="1108" actId="20577"/>
        <pc:sldMkLst>
          <pc:docMk/>
          <pc:sldMk cId="53081521" sldId="286"/>
        </pc:sldMkLst>
        <pc:spChg chg="mod">
          <ac:chgData name="Virpi Soini" userId="S::virpi.soini@kvs.fi::0675697b-4c5b-4879-93a6-2e010bacab9b" providerId="AD" clId="Web-{41A70D23-37F6-9203-5F5D-DB8FC8EA30CC}" dt="2022-09-16T09:21:54.390" v="1108" actId="20577"/>
          <ac:spMkLst>
            <pc:docMk/>
            <pc:sldMk cId="53081521" sldId="286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41A70D23-37F6-9203-5F5D-DB8FC8EA30CC}" dt="2022-09-16T07:02:05.646" v="546" actId="1076"/>
          <ac:spMkLst>
            <pc:docMk/>
            <pc:sldMk cId="53081521" sldId="286"/>
            <ac:spMk id="3" creationId="{068BA598-E6AE-FF4F-AC59-8DDB06876918}"/>
          </ac:spMkLst>
        </pc:spChg>
      </pc:sldChg>
      <pc:sldChg chg="addSp delSp modSp">
        <pc:chgData name="Virpi Soini" userId="S::virpi.soini@kvs.fi::0675697b-4c5b-4879-93a6-2e010bacab9b" providerId="AD" clId="Web-{41A70D23-37F6-9203-5F5D-DB8FC8EA30CC}" dt="2022-09-16T09:21:07.780" v="1102" actId="14100"/>
        <pc:sldMkLst>
          <pc:docMk/>
          <pc:sldMk cId="3054727637" sldId="287"/>
        </pc:sldMkLst>
        <pc:spChg chg="mod">
          <ac:chgData name="Virpi Soini" userId="S::virpi.soini@kvs.fi::0675697b-4c5b-4879-93a6-2e010bacab9b" providerId="AD" clId="Web-{41A70D23-37F6-9203-5F5D-DB8FC8EA30CC}" dt="2022-09-16T09:21:07.780" v="1102" actId="14100"/>
          <ac:spMkLst>
            <pc:docMk/>
            <pc:sldMk cId="3054727637" sldId="287"/>
            <ac:spMk id="2" creationId="{AAFAA55A-50C5-3F4D-AC55-FE60E126280B}"/>
          </ac:spMkLst>
        </pc:spChg>
        <pc:spChg chg="mod">
          <ac:chgData name="Virpi Soini" userId="S::virpi.soini@kvs.fi::0675697b-4c5b-4879-93a6-2e010bacab9b" providerId="AD" clId="Web-{41A70D23-37F6-9203-5F5D-DB8FC8EA30CC}" dt="2022-09-16T09:20:59.952" v="1098" actId="20577"/>
          <ac:spMkLst>
            <pc:docMk/>
            <pc:sldMk cId="3054727637" sldId="287"/>
            <ac:spMk id="3" creationId="{068BA598-E6AE-FF4F-AC59-8DDB06876918}"/>
          </ac:spMkLst>
        </pc:spChg>
        <pc:spChg chg="del">
          <ac:chgData name="Virpi Soini" userId="S::virpi.soini@kvs.fi::0675697b-4c5b-4879-93a6-2e010bacab9b" providerId="AD" clId="Web-{41A70D23-37F6-9203-5F5D-DB8FC8EA30CC}" dt="2022-09-16T06:33:28.645" v="174"/>
          <ac:spMkLst>
            <pc:docMk/>
            <pc:sldMk cId="3054727637" sldId="287"/>
            <ac:spMk id="4" creationId="{EFBF3DD0-2420-D745-9A8D-56D999C8CD5C}"/>
          </ac:spMkLst>
        </pc:spChg>
        <pc:spChg chg="mod">
          <ac:chgData name="Virpi Soini" userId="S::virpi.soini@kvs.fi::0675697b-4c5b-4879-93a6-2e010bacab9b" providerId="AD" clId="Web-{41A70D23-37F6-9203-5F5D-DB8FC8EA30CC}" dt="2022-09-16T09:21:00.546" v="1099" actId="1076"/>
          <ac:spMkLst>
            <pc:docMk/>
            <pc:sldMk cId="3054727637" sldId="287"/>
            <ac:spMk id="5" creationId="{273E3FF0-F69B-BEAB-E1E5-751CB370A2E2}"/>
          </ac:spMkLst>
        </pc:spChg>
        <pc:spChg chg="add mod">
          <ac:chgData name="Virpi Soini" userId="S::virpi.soini@kvs.fi::0675697b-4c5b-4879-93a6-2e010bacab9b" providerId="AD" clId="Web-{41A70D23-37F6-9203-5F5D-DB8FC8EA30CC}" dt="2022-09-16T06:34:50.738" v="192"/>
          <ac:spMkLst>
            <pc:docMk/>
            <pc:sldMk cId="3054727637" sldId="287"/>
            <ac:spMk id="7" creationId="{2DDD432F-DACF-69DE-1C94-8F92F67708A4}"/>
          </ac:spMkLst>
        </pc:spChg>
        <pc:picChg chg="add mod ord modCrop">
          <ac:chgData name="Virpi Soini" userId="S::virpi.soini@kvs.fi::0675697b-4c5b-4879-93a6-2e010bacab9b" providerId="AD" clId="Web-{41A70D23-37F6-9203-5F5D-DB8FC8EA30CC}" dt="2022-09-16T06:33:28.645" v="174"/>
          <ac:picMkLst>
            <pc:docMk/>
            <pc:sldMk cId="3054727637" sldId="287"/>
            <ac:picMk id="6" creationId="{4E779743-8084-991E-C6F9-AE177E5248B6}"/>
          </ac:picMkLst>
        </pc:picChg>
      </pc:sldChg>
      <pc:sldChg chg="addSp delSp modSp mod setBg">
        <pc:chgData name="Virpi Soini" userId="S::virpi.soini@kvs.fi::0675697b-4c5b-4879-93a6-2e010bacab9b" providerId="AD" clId="Web-{41A70D23-37F6-9203-5F5D-DB8FC8EA30CC}" dt="2022-09-16T09:21:19.281" v="1104" actId="14100"/>
        <pc:sldMkLst>
          <pc:docMk/>
          <pc:sldMk cId="2659268467" sldId="290"/>
        </pc:sldMkLst>
        <pc:spChg chg="mod">
          <ac:chgData name="Virpi Soini" userId="S::virpi.soini@kvs.fi::0675697b-4c5b-4879-93a6-2e010bacab9b" providerId="AD" clId="Web-{41A70D23-37F6-9203-5F5D-DB8FC8EA30CC}" dt="2022-09-16T09:21:19.281" v="1104" actId="14100"/>
          <ac:spMkLst>
            <pc:docMk/>
            <pc:sldMk cId="2659268467" sldId="290"/>
            <ac:spMk id="2" creationId="{AAFAA55A-50C5-3F4D-AC55-FE60E126280B}"/>
          </ac:spMkLst>
        </pc:spChg>
        <pc:spChg chg="add del mod">
          <ac:chgData name="Virpi Soini" userId="S::virpi.soini@kvs.fi::0675697b-4c5b-4879-93a6-2e010bacab9b" providerId="AD" clId="Web-{41A70D23-37F6-9203-5F5D-DB8FC8EA30CC}" dt="2022-09-16T07:26:29.759" v="804" actId="20577"/>
          <ac:spMkLst>
            <pc:docMk/>
            <pc:sldMk cId="2659268467" sldId="290"/>
            <ac:spMk id="3" creationId="{068BA598-E6AE-FF4F-AC59-8DDB06876918}"/>
          </ac:spMkLst>
        </pc:spChg>
        <pc:spChg chg="del">
          <ac:chgData name="Virpi Soini" userId="S::virpi.soini@kvs.fi::0675697b-4c5b-4879-93a6-2e010bacab9b" providerId="AD" clId="Web-{41A70D23-37F6-9203-5F5D-DB8FC8EA30CC}" dt="2022-09-16T06:28:50.569" v="52"/>
          <ac:spMkLst>
            <pc:docMk/>
            <pc:sldMk cId="2659268467" sldId="290"/>
            <ac:spMk id="4" creationId="{EFBF3DD0-2420-D745-9A8D-56D999C8CD5C}"/>
          </ac:spMkLst>
        </pc:spChg>
        <pc:spChg chg="add del mod">
          <ac:chgData name="Virpi Soini" userId="S::virpi.soini@kvs.fi::0675697b-4c5b-4879-93a6-2e010bacab9b" providerId="AD" clId="Web-{41A70D23-37F6-9203-5F5D-DB8FC8EA30CC}" dt="2022-09-16T06:37:04.847" v="205"/>
          <ac:spMkLst>
            <pc:docMk/>
            <pc:sldMk cId="2659268467" sldId="290"/>
            <ac:spMk id="7" creationId="{751E0ABE-3740-EF2A-39BF-0F3C0DFAE07F}"/>
          </ac:spMkLst>
        </pc:spChg>
        <pc:spChg chg="add del">
          <ac:chgData name="Virpi Soini" userId="S::virpi.soini@kvs.fi::0675697b-4c5b-4879-93a6-2e010bacab9b" providerId="AD" clId="Web-{41A70D23-37F6-9203-5F5D-DB8FC8EA30CC}" dt="2022-09-16T06:36:55.112" v="204"/>
          <ac:spMkLst>
            <pc:docMk/>
            <pc:sldMk cId="2659268467" sldId="290"/>
            <ac:spMk id="13" creationId="{BACC6370-2D7E-4714-9D71-7542949D7D5D}"/>
          </ac:spMkLst>
        </pc:spChg>
        <pc:spChg chg="add del">
          <ac:chgData name="Virpi Soini" userId="S::virpi.soini@kvs.fi::0675697b-4c5b-4879-93a6-2e010bacab9b" providerId="AD" clId="Web-{41A70D23-37F6-9203-5F5D-DB8FC8EA30CC}" dt="2022-09-16T06:36:55.112" v="204"/>
          <ac:spMkLst>
            <pc:docMk/>
            <pc:sldMk cId="2659268467" sldId="290"/>
            <ac:spMk id="15" creationId="{256B2C21-A230-48C0-8DF1-C46611373C44}"/>
          </ac:spMkLst>
        </pc:spChg>
        <pc:spChg chg="add del">
          <ac:chgData name="Virpi Soini" userId="S::virpi.soini@kvs.fi::0675697b-4c5b-4879-93a6-2e010bacab9b" providerId="AD" clId="Web-{41A70D23-37F6-9203-5F5D-DB8FC8EA30CC}" dt="2022-09-16T06:36:55.112" v="204"/>
          <ac:spMkLst>
            <pc:docMk/>
            <pc:sldMk cId="2659268467" sldId="290"/>
            <ac:spMk id="17" creationId="{3847E18C-932D-4C95-AABA-FEC7C9499AD7}"/>
          </ac:spMkLst>
        </pc:spChg>
        <pc:spChg chg="add del">
          <ac:chgData name="Virpi Soini" userId="S::virpi.soini@kvs.fi::0675697b-4c5b-4879-93a6-2e010bacab9b" providerId="AD" clId="Web-{41A70D23-37F6-9203-5F5D-DB8FC8EA30CC}" dt="2022-09-16T06:36:55.112" v="204"/>
          <ac:spMkLst>
            <pc:docMk/>
            <pc:sldMk cId="2659268467" sldId="290"/>
            <ac:spMk id="19" creationId="{3150CB11-0C61-439E-910F-5787759E72A0}"/>
          </ac:spMkLst>
        </pc:spChg>
        <pc:spChg chg="add del">
          <ac:chgData name="Virpi Soini" userId="S::virpi.soini@kvs.fi::0675697b-4c5b-4879-93a6-2e010bacab9b" providerId="AD" clId="Web-{41A70D23-37F6-9203-5F5D-DB8FC8EA30CC}" dt="2022-09-16T06:36:55.112" v="204"/>
          <ac:spMkLst>
            <pc:docMk/>
            <pc:sldMk cId="2659268467" sldId="290"/>
            <ac:spMk id="21" creationId="{43F8A58B-5155-44CE-A5FF-7647B47D0A7A}"/>
          </ac:spMkLst>
        </pc:spChg>
        <pc:spChg chg="add del">
          <ac:chgData name="Virpi Soini" userId="S::virpi.soini@kvs.fi::0675697b-4c5b-4879-93a6-2e010bacab9b" providerId="AD" clId="Web-{41A70D23-37F6-9203-5F5D-DB8FC8EA30CC}" dt="2022-09-16T06:36:55.112" v="204"/>
          <ac:spMkLst>
            <pc:docMk/>
            <pc:sldMk cId="2659268467" sldId="290"/>
            <ac:spMk id="23" creationId="{443F2ACA-E6D6-4028-82DD-F03C262D5DE6}"/>
          </ac:spMkLst>
        </pc:spChg>
        <pc:spChg chg="add del mod">
          <ac:chgData name="Virpi Soini" userId="S::virpi.soini@kvs.fi::0675697b-4c5b-4879-93a6-2e010bacab9b" providerId="AD" clId="Web-{41A70D23-37F6-9203-5F5D-DB8FC8EA30CC}" dt="2022-09-16T06:38:10.455" v="207"/>
          <ac:spMkLst>
            <pc:docMk/>
            <pc:sldMk cId="2659268467" sldId="290"/>
            <ac:spMk id="27" creationId="{3D9582F9-2A2F-F421-572F-CC01D41C6E88}"/>
          </ac:spMkLst>
        </pc:spChg>
        <pc:spChg chg="add del mod">
          <ac:chgData name="Virpi Soini" userId="S::virpi.soini@kvs.fi::0675697b-4c5b-4879-93a6-2e010bacab9b" providerId="AD" clId="Web-{41A70D23-37F6-9203-5F5D-DB8FC8EA30CC}" dt="2022-09-16T07:03:03.708" v="555"/>
          <ac:spMkLst>
            <pc:docMk/>
            <pc:sldMk cId="2659268467" sldId="290"/>
            <ac:spMk id="30" creationId="{383E1B55-9E1E-01CA-24EB-6B2AF9320B9A}"/>
          </ac:spMkLst>
        </pc:spChg>
        <pc:spChg chg="add del mod">
          <ac:chgData name="Virpi Soini" userId="S::virpi.soini@kvs.fi::0675697b-4c5b-4879-93a6-2e010bacab9b" providerId="AD" clId="Web-{41A70D23-37F6-9203-5F5D-DB8FC8EA30CC}" dt="2022-09-16T07:04:22.989" v="563"/>
          <ac:spMkLst>
            <pc:docMk/>
            <pc:sldMk cId="2659268467" sldId="290"/>
            <ac:spMk id="33" creationId="{DFA7D4B4-DEC1-80F1-A298-2F474614D296}"/>
          </ac:spMkLst>
        </pc:spChg>
        <pc:graphicFrameChg chg="add del">
          <ac:chgData name="Virpi Soini" userId="S::virpi.soini@kvs.fi::0675697b-4c5b-4879-93a6-2e010bacab9b" providerId="AD" clId="Web-{41A70D23-37F6-9203-5F5D-DB8FC8EA30CC}" dt="2022-09-16T06:36:55.112" v="204"/>
          <ac:graphicFrameMkLst>
            <pc:docMk/>
            <pc:sldMk cId="2659268467" sldId="290"/>
            <ac:graphicFrameMk id="9" creationId="{EFFADA11-F254-A243-D917-27A9222C9DBF}"/>
          </ac:graphicFrameMkLst>
        </pc:graphicFrameChg>
        <pc:picChg chg="add del mod ord modCrop">
          <ac:chgData name="Virpi Soini" userId="S::virpi.soini@kvs.fi::0675697b-4c5b-4879-93a6-2e010bacab9b" providerId="AD" clId="Web-{41A70D23-37F6-9203-5F5D-DB8FC8EA30CC}" dt="2022-09-16T06:28:53.601" v="53"/>
          <ac:picMkLst>
            <pc:docMk/>
            <pc:sldMk cId="2659268467" sldId="290"/>
            <ac:picMk id="5" creationId="{1C9439A5-FAC5-5CB7-7D2E-FB754EF02CBB}"/>
          </ac:picMkLst>
        </pc:picChg>
        <pc:picChg chg="add del mod ord modCrop">
          <ac:chgData name="Virpi Soini" userId="S::virpi.soini@kvs.fi::0675697b-4c5b-4879-93a6-2e010bacab9b" providerId="AD" clId="Web-{41A70D23-37F6-9203-5F5D-DB8FC8EA30CC}" dt="2022-09-16T06:38:02.096" v="206"/>
          <ac:picMkLst>
            <pc:docMk/>
            <pc:sldMk cId="2659268467" sldId="290"/>
            <ac:picMk id="25" creationId="{10D1687D-6614-E442-6381-0B84A19CE6EE}"/>
          </ac:picMkLst>
        </pc:picChg>
        <pc:picChg chg="add del mod ord modCrop">
          <ac:chgData name="Virpi Soini" userId="S::virpi.soini@kvs.fi::0675697b-4c5b-4879-93a6-2e010bacab9b" providerId="AD" clId="Web-{41A70D23-37F6-9203-5F5D-DB8FC8EA30CC}" dt="2022-09-16T06:38:13.315" v="208"/>
          <ac:picMkLst>
            <pc:docMk/>
            <pc:sldMk cId="2659268467" sldId="290"/>
            <ac:picMk id="28" creationId="{45F10681-B30E-8A8A-FF7C-A4299678F1F3}"/>
          </ac:picMkLst>
        </pc:picChg>
        <pc:picChg chg="add del mod ord modCrop">
          <ac:chgData name="Virpi Soini" userId="S::virpi.soini@kvs.fi::0675697b-4c5b-4879-93a6-2e010bacab9b" providerId="AD" clId="Web-{41A70D23-37F6-9203-5F5D-DB8FC8EA30CC}" dt="2022-09-16T07:04:16.942" v="562"/>
          <ac:picMkLst>
            <pc:docMk/>
            <pc:sldMk cId="2659268467" sldId="290"/>
            <ac:picMk id="31" creationId="{8A50E140-F485-296E-762C-44A8A8EF0877}"/>
          </ac:picMkLst>
        </pc:picChg>
        <pc:picChg chg="add mod ord modCrop">
          <ac:chgData name="Virpi Soini" userId="S::virpi.soini@kvs.fi::0675697b-4c5b-4879-93a6-2e010bacab9b" providerId="AD" clId="Web-{41A70D23-37F6-9203-5F5D-DB8FC8EA30CC}" dt="2022-09-16T07:04:51.098" v="570" actId="1076"/>
          <ac:picMkLst>
            <pc:docMk/>
            <pc:sldMk cId="2659268467" sldId="290"/>
            <ac:picMk id="34" creationId="{6EEDFDC9-62F7-0DFE-D045-FB4B8F954A86}"/>
          </ac:picMkLst>
        </pc:picChg>
      </pc:sldChg>
      <pc:sldChg chg="addSp delSp modSp add del replId">
        <pc:chgData name="Virpi Soini" userId="S::virpi.soini@kvs.fi::0675697b-4c5b-4879-93a6-2e010bacab9b" providerId="AD" clId="Web-{41A70D23-37F6-9203-5F5D-DB8FC8EA30CC}" dt="2022-09-16T07:05:55.238" v="576"/>
        <pc:sldMkLst>
          <pc:docMk/>
          <pc:sldMk cId="3905047962" sldId="291"/>
        </pc:sldMkLst>
        <pc:spChg chg="del">
          <ac:chgData name="Virpi Soini" userId="S::virpi.soini@kvs.fi::0675697b-4c5b-4879-93a6-2e010bacab9b" providerId="AD" clId="Web-{41A70D23-37F6-9203-5F5D-DB8FC8EA30CC}" dt="2022-09-16T07:05:47.801" v="573"/>
          <ac:spMkLst>
            <pc:docMk/>
            <pc:sldMk cId="3905047962" sldId="291"/>
            <ac:spMk id="3" creationId="{068BA598-E6AE-FF4F-AC59-8DDB06876918}"/>
          </ac:spMkLst>
        </pc:spChg>
        <pc:spChg chg="add mod">
          <ac:chgData name="Virpi Soini" userId="S::virpi.soini@kvs.fi::0675697b-4c5b-4879-93a6-2e010bacab9b" providerId="AD" clId="Web-{41A70D23-37F6-9203-5F5D-DB8FC8EA30CC}" dt="2022-09-16T07:05:45.566" v="572"/>
          <ac:spMkLst>
            <pc:docMk/>
            <pc:sldMk cId="3905047962" sldId="291"/>
            <ac:spMk id="5" creationId="{4F45DA74-5C11-184E-DE23-79AA88A22464}"/>
          </ac:spMkLst>
        </pc:spChg>
        <pc:spChg chg="add mod">
          <ac:chgData name="Virpi Soini" userId="S::virpi.soini@kvs.fi::0675697b-4c5b-4879-93a6-2e010bacab9b" providerId="AD" clId="Web-{41A70D23-37F6-9203-5F5D-DB8FC8EA30CC}" dt="2022-09-16T07:05:47.801" v="573"/>
          <ac:spMkLst>
            <pc:docMk/>
            <pc:sldMk cId="3905047962" sldId="291"/>
            <ac:spMk id="7" creationId="{B0AC547E-092B-5B64-B8CF-C5194929A0C3}"/>
          </ac:spMkLst>
        </pc:spChg>
        <pc:picChg chg="del">
          <ac:chgData name="Virpi Soini" userId="S::virpi.soini@kvs.fi::0675697b-4c5b-4879-93a6-2e010bacab9b" providerId="AD" clId="Web-{41A70D23-37F6-9203-5F5D-DB8FC8EA30CC}" dt="2022-09-16T07:05:45.566" v="572"/>
          <ac:picMkLst>
            <pc:docMk/>
            <pc:sldMk cId="3905047962" sldId="291"/>
            <ac:picMk id="34" creationId="{6EEDFDC9-62F7-0DFE-D045-FB4B8F954A86}"/>
          </ac:picMkLst>
        </pc:picChg>
      </pc:sldChg>
      <pc:sldChg chg="add del replId">
        <pc:chgData name="Virpi Soini" userId="S::virpi.soini@kvs.fi::0675697b-4c5b-4879-93a6-2e010bacab9b" providerId="AD" clId="Web-{41A70D23-37F6-9203-5F5D-DB8FC8EA30CC}" dt="2022-09-16T08:41:21.080" v="999"/>
        <pc:sldMkLst>
          <pc:docMk/>
          <pc:sldMk cId="3979899809" sldId="292"/>
        </pc:sldMkLst>
      </pc:sldChg>
      <pc:sldChg chg="addSp modSp new ord">
        <pc:chgData name="Virpi Soini" userId="S::virpi.soini@kvs.fi::0675697b-4c5b-4879-93a6-2e010bacab9b" providerId="AD" clId="Web-{41A70D23-37F6-9203-5F5D-DB8FC8EA30CC}" dt="2022-09-16T09:21:36.687" v="1107" actId="14100"/>
        <pc:sldMkLst>
          <pc:docMk/>
          <pc:sldMk cId="1594581479" sldId="294"/>
        </pc:sldMkLst>
        <pc:picChg chg="add mod modCrop">
          <ac:chgData name="Virpi Soini" userId="S::virpi.soini@kvs.fi::0675697b-4c5b-4879-93a6-2e010bacab9b" providerId="AD" clId="Web-{41A70D23-37F6-9203-5F5D-DB8FC8EA30CC}" dt="2022-09-16T09:21:36.687" v="1107" actId="14100"/>
          <ac:picMkLst>
            <pc:docMk/>
            <pc:sldMk cId="1594581479" sldId="294"/>
            <ac:picMk id="2" creationId="{2C9A7AA7-C4AA-79D2-6DD5-2F34A977F320}"/>
          </ac:picMkLst>
        </pc:picChg>
        <pc:picChg chg="add mod">
          <ac:chgData name="Virpi Soini" userId="S::virpi.soini@kvs.fi::0675697b-4c5b-4879-93a6-2e010bacab9b" providerId="AD" clId="Web-{41A70D23-37F6-9203-5F5D-DB8FC8EA30CC}" dt="2022-09-16T08:23:36.886" v="833" actId="1076"/>
          <ac:picMkLst>
            <pc:docMk/>
            <pc:sldMk cId="1594581479" sldId="294"/>
            <ac:picMk id="3" creationId="{7F0DE2B7-1949-4A3A-EB60-3442D99E8F7F}"/>
          </ac:picMkLst>
        </pc:picChg>
        <pc:picChg chg="add mod">
          <ac:chgData name="Virpi Soini" userId="S::virpi.soini@kvs.fi::0675697b-4c5b-4879-93a6-2e010bacab9b" providerId="AD" clId="Web-{41A70D23-37F6-9203-5F5D-DB8FC8EA30CC}" dt="2022-09-16T09:21:32.031" v="1105" actId="1076"/>
          <ac:picMkLst>
            <pc:docMk/>
            <pc:sldMk cId="1594581479" sldId="294"/>
            <ac:picMk id="4" creationId="{55DE5B0A-B18E-9B6F-5627-651F3A778CB1}"/>
          </ac:picMkLst>
        </pc:picChg>
      </pc:sldChg>
      <pc:sldChg chg="addSp delSp modSp add ord replId">
        <pc:chgData name="Virpi Soini" userId="S::virpi.soini@kvs.fi::0675697b-4c5b-4879-93a6-2e010bacab9b" providerId="AD" clId="Web-{41A70D23-37F6-9203-5F5D-DB8FC8EA30CC}" dt="2022-09-16T08:33:01.553" v="997" actId="1076"/>
        <pc:sldMkLst>
          <pc:docMk/>
          <pc:sldMk cId="370395543" sldId="295"/>
        </pc:sldMkLst>
        <pc:spChg chg="add mod">
          <ac:chgData name="Virpi Soini" userId="S::virpi.soini@kvs.fi::0675697b-4c5b-4879-93a6-2e010bacab9b" providerId="AD" clId="Web-{41A70D23-37F6-9203-5F5D-DB8FC8EA30CC}" dt="2022-09-16T08:24:58.916" v="869" actId="20577"/>
          <ac:spMkLst>
            <pc:docMk/>
            <pc:sldMk cId="370395543" sldId="295"/>
            <ac:spMk id="7" creationId="{7205FDDA-34F4-7D69-71C2-BC1A6D48E09A}"/>
          </ac:spMkLst>
        </pc:spChg>
        <pc:spChg chg="add mod">
          <ac:chgData name="Virpi Soini" userId="S::virpi.soini@kvs.fi::0675697b-4c5b-4879-93a6-2e010bacab9b" providerId="AD" clId="Web-{41A70D23-37F6-9203-5F5D-DB8FC8EA30CC}" dt="2022-09-16T08:27:01.431" v="880" actId="1076"/>
          <ac:spMkLst>
            <pc:docMk/>
            <pc:sldMk cId="370395543" sldId="295"/>
            <ac:spMk id="8" creationId="{B3E5F93B-6AC9-AA38-382F-6FFAE64C0970}"/>
          </ac:spMkLst>
        </pc:spChg>
        <pc:spChg chg="add mod">
          <ac:chgData name="Virpi Soini" userId="S::virpi.soini@kvs.fi::0675697b-4c5b-4879-93a6-2e010bacab9b" providerId="AD" clId="Web-{41A70D23-37F6-9203-5F5D-DB8FC8EA30CC}" dt="2022-09-16T08:33:01.553" v="997" actId="1076"/>
          <ac:spMkLst>
            <pc:docMk/>
            <pc:sldMk cId="370395543" sldId="295"/>
            <ac:spMk id="10" creationId="{2E05E461-87F8-E192-5389-3DB12C5B504D}"/>
          </ac:spMkLst>
        </pc:spChg>
        <pc:spChg chg="add mod">
          <ac:chgData name="Virpi Soini" userId="S::virpi.soini@kvs.fi::0675697b-4c5b-4879-93a6-2e010bacab9b" providerId="AD" clId="Web-{41A70D23-37F6-9203-5F5D-DB8FC8EA30CC}" dt="2022-09-16T08:32:57.943" v="995" actId="1076"/>
          <ac:spMkLst>
            <pc:docMk/>
            <pc:sldMk cId="370395543" sldId="295"/>
            <ac:spMk id="11" creationId="{BE8A8E32-4924-DD71-16C1-C55C9125EEF5}"/>
          </ac:spMkLst>
        </pc:spChg>
        <pc:spChg chg="add mod">
          <ac:chgData name="Virpi Soini" userId="S::virpi.soini@kvs.fi::0675697b-4c5b-4879-93a6-2e010bacab9b" providerId="AD" clId="Web-{41A70D23-37F6-9203-5F5D-DB8FC8EA30CC}" dt="2022-09-16T08:32:54.881" v="993" actId="1076"/>
          <ac:spMkLst>
            <pc:docMk/>
            <pc:sldMk cId="370395543" sldId="295"/>
            <ac:spMk id="13" creationId="{136E904F-3CF0-F182-C694-9DDC40F5C9D9}"/>
          </ac:spMkLst>
        </pc:spChg>
        <pc:picChg chg="del">
          <ac:chgData name="Virpi Soini" userId="S::virpi.soini@kvs.fi::0675697b-4c5b-4879-93a6-2e010bacab9b" providerId="AD" clId="Web-{41A70D23-37F6-9203-5F5D-DB8FC8EA30CC}" dt="2022-09-16T08:23:55.557" v="839"/>
          <ac:picMkLst>
            <pc:docMk/>
            <pc:sldMk cId="370395543" sldId="295"/>
            <ac:picMk id="2" creationId="{2C9A7AA7-C4AA-79D2-6DD5-2F34A977F320}"/>
          </ac:picMkLst>
        </pc:picChg>
        <pc:picChg chg="del">
          <ac:chgData name="Virpi Soini" userId="S::virpi.soini@kvs.fi::0675697b-4c5b-4879-93a6-2e010bacab9b" providerId="AD" clId="Web-{41A70D23-37F6-9203-5F5D-DB8FC8EA30CC}" dt="2022-09-16T08:23:57.979" v="841"/>
          <ac:picMkLst>
            <pc:docMk/>
            <pc:sldMk cId="370395543" sldId="295"/>
            <ac:picMk id="3" creationId="{7F0DE2B7-1949-4A3A-EB60-3442D99E8F7F}"/>
          </ac:picMkLst>
        </pc:picChg>
        <pc:picChg chg="del">
          <ac:chgData name="Virpi Soini" userId="S::virpi.soini@kvs.fi::0675697b-4c5b-4879-93a6-2e010bacab9b" providerId="AD" clId="Web-{41A70D23-37F6-9203-5F5D-DB8FC8EA30CC}" dt="2022-09-16T08:23:56.729" v="840"/>
          <ac:picMkLst>
            <pc:docMk/>
            <pc:sldMk cId="370395543" sldId="295"/>
            <ac:picMk id="4" creationId="{55DE5B0A-B18E-9B6F-5627-651F3A778CB1}"/>
          </ac:picMkLst>
        </pc:picChg>
        <pc:picChg chg="add mod">
          <ac:chgData name="Virpi Soini" userId="S::virpi.soini@kvs.fi::0675697b-4c5b-4879-93a6-2e010bacab9b" providerId="AD" clId="Web-{41A70D23-37F6-9203-5F5D-DB8FC8EA30CC}" dt="2022-09-16T08:28:38.961" v="938" actId="1076"/>
          <ac:picMkLst>
            <pc:docMk/>
            <pc:sldMk cId="370395543" sldId="295"/>
            <ac:picMk id="5" creationId="{911110E3-5DA0-DBEA-939E-6216DC0D2183}"/>
          </ac:picMkLst>
        </pc:picChg>
        <pc:picChg chg="add mod">
          <ac:chgData name="Virpi Soini" userId="S::virpi.soini@kvs.fi::0675697b-4c5b-4879-93a6-2e010bacab9b" providerId="AD" clId="Web-{41A70D23-37F6-9203-5F5D-DB8FC8EA30CC}" dt="2022-09-16T08:32:59.490" v="996" actId="1076"/>
          <ac:picMkLst>
            <pc:docMk/>
            <pc:sldMk cId="370395543" sldId="295"/>
            <ac:picMk id="6" creationId="{FE3966D4-3ADF-072B-3408-FE3B8C378453}"/>
          </ac:picMkLst>
        </pc:picChg>
        <pc:picChg chg="add mod">
          <ac:chgData name="Virpi Soini" userId="S::virpi.soini@kvs.fi::0675697b-4c5b-4879-93a6-2e010bacab9b" providerId="AD" clId="Web-{41A70D23-37F6-9203-5F5D-DB8FC8EA30CC}" dt="2022-09-16T08:32:55.990" v="994" actId="1076"/>
          <ac:picMkLst>
            <pc:docMk/>
            <pc:sldMk cId="370395543" sldId="295"/>
            <ac:picMk id="9" creationId="{927722E3-1EDD-A06C-84E3-210B6078C106}"/>
          </ac:picMkLst>
        </pc:picChg>
        <pc:picChg chg="add mod">
          <ac:chgData name="Virpi Soini" userId="S::virpi.soini@kvs.fi::0675697b-4c5b-4879-93a6-2e010bacab9b" providerId="AD" clId="Web-{41A70D23-37F6-9203-5F5D-DB8FC8EA30CC}" dt="2022-09-16T08:32:53.272" v="992" actId="1076"/>
          <ac:picMkLst>
            <pc:docMk/>
            <pc:sldMk cId="370395543" sldId="295"/>
            <ac:picMk id="12" creationId="{C95BE813-42AE-DDD2-7971-F6AE919597EA}"/>
          </ac:picMkLst>
        </pc:picChg>
      </pc:sldChg>
      <pc:sldChg chg="addSp delSp modSp add replId">
        <pc:chgData name="Virpi Soini" userId="S::virpi.soini@kvs.fi::0675697b-4c5b-4879-93a6-2e010bacab9b" providerId="AD" clId="Web-{41A70D23-37F6-9203-5F5D-DB8FC8EA30CC}" dt="2022-09-16T09:22:51.735" v="1126" actId="1076"/>
        <pc:sldMkLst>
          <pc:docMk/>
          <pc:sldMk cId="246042909" sldId="297"/>
        </pc:sldMkLst>
        <pc:spChg chg="add mod ord">
          <ac:chgData name="Virpi Soini" userId="S::virpi.soini@kvs.fi::0675697b-4c5b-4879-93a6-2e010bacab9b" providerId="AD" clId="Web-{41A70D23-37F6-9203-5F5D-DB8FC8EA30CC}" dt="2022-09-16T09:22:03.609" v="1109" actId="1076"/>
          <ac:spMkLst>
            <pc:docMk/>
            <pc:sldMk cId="246042909" sldId="297"/>
            <ac:spMk id="5" creationId="{A04B993B-3BE0-553B-0AA1-0DF1030F00B6}"/>
          </ac:spMkLst>
        </pc:spChg>
        <pc:spChg chg="add mod ord">
          <ac:chgData name="Virpi Soini" userId="S::virpi.soini@kvs.fi::0675697b-4c5b-4879-93a6-2e010bacab9b" providerId="AD" clId="Web-{41A70D23-37F6-9203-5F5D-DB8FC8EA30CC}" dt="2022-09-16T09:22:21.875" v="1114" actId="1076"/>
          <ac:spMkLst>
            <pc:docMk/>
            <pc:sldMk cId="246042909" sldId="297"/>
            <ac:spMk id="6" creationId="{E2B5996D-A60A-84D7-2C58-30EF4D550868}"/>
          </ac:spMkLst>
        </pc:spChg>
        <pc:spChg chg="add mod ord">
          <ac:chgData name="Virpi Soini" userId="S::virpi.soini@kvs.fi::0675697b-4c5b-4879-93a6-2e010bacab9b" providerId="AD" clId="Web-{41A70D23-37F6-9203-5F5D-DB8FC8EA30CC}" dt="2022-09-16T09:22:16.109" v="1112" actId="1076"/>
          <ac:spMkLst>
            <pc:docMk/>
            <pc:sldMk cId="246042909" sldId="297"/>
            <ac:spMk id="7" creationId="{6F94C23E-8BB8-FA6F-807C-E4EA0FA85CB0}"/>
          </ac:spMkLst>
        </pc:spChg>
        <pc:spChg chg="mod">
          <ac:chgData name="Virpi Soini" userId="S::virpi.soini@kvs.fi::0675697b-4c5b-4879-93a6-2e010bacab9b" providerId="AD" clId="Web-{41A70D23-37F6-9203-5F5D-DB8FC8EA30CC}" dt="2022-09-16T08:41:01.799" v="998" actId="1076"/>
          <ac:spMkLst>
            <pc:docMk/>
            <pc:sldMk cId="246042909" sldId="297"/>
            <ac:spMk id="7" creationId="{7205FDDA-34F4-7D69-71C2-BC1A6D48E09A}"/>
          </ac:spMkLst>
        </pc:spChg>
        <pc:spChg chg="mod">
          <ac:chgData name="Virpi Soini" userId="S::virpi.soini@kvs.fi::0675697b-4c5b-4879-93a6-2e010bacab9b" providerId="AD" clId="Web-{41A70D23-37F6-9203-5F5D-DB8FC8EA30CC}" dt="2022-09-16T09:22:40.063" v="1122" actId="1076"/>
          <ac:spMkLst>
            <pc:docMk/>
            <pc:sldMk cId="246042909" sldId="297"/>
            <ac:spMk id="8" creationId="{B3E5F93B-6AC9-AA38-382F-6FFAE64C0970}"/>
          </ac:spMkLst>
        </pc:spChg>
        <pc:spChg chg="add mod ord">
          <ac:chgData name="Virpi Soini" userId="S::virpi.soini@kvs.fi::0675697b-4c5b-4879-93a6-2e010bacab9b" providerId="AD" clId="Web-{41A70D23-37F6-9203-5F5D-DB8FC8EA30CC}" dt="2022-09-16T09:22:19.890" v="1113" actId="1076"/>
          <ac:spMkLst>
            <pc:docMk/>
            <pc:sldMk cId="246042909" sldId="297"/>
            <ac:spMk id="9" creationId="{A661D47F-3D5B-1A72-130E-3E20DC430DD9}"/>
          </ac:spMkLst>
        </pc:spChg>
        <pc:spChg chg="mod">
          <ac:chgData name="Virpi Soini" userId="S::virpi.soini@kvs.fi::0675697b-4c5b-4879-93a6-2e010bacab9b" providerId="AD" clId="Web-{41A70D23-37F6-9203-5F5D-DB8FC8EA30CC}" dt="2022-09-16T09:22:46.172" v="1124" actId="1076"/>
          <ac:spMkLst>
            <pc:docMk/>
            <pc:sldMk cId="246042909" sldId="297"/>
            <ac:spMk id="10" creationId="{2E05E461-87F8-E192-5389-3DB12C5B504D}"/>
          </ac:spMkLst>
        </pc:spChg>
        <pc:spChg chg="mod">
          <ac:chgData name="Virpi Soini" userId="S::virpi.soini@kvs.fi::0675697b-4c5b-4879-93a6-2e010bacab9b" providerId="AD" clId="Web-{41A70D23-37F6-9203-5F5D-DB8FC8EA30CC}" dt="2022-09-16T09:22:42.969" v="1123" actId="1076"/>
          <ac:spMkLst>
            <pc:docMk/>
            <pc:sldMk cId="246042909" sldId="297"/>
            <ac:spMk id="11" creationId="{BE8A8E32-4924-DD71-16C1-C55C9125EEF5}"/>
          </ac:spMkLst>
        </pc:spChg>
        <pc:spChg chg="add mod ord">
          <ac:chgData name="Virpi Soini" userId="S::virpi.soini@kvs.fi::0675697b-4c5b-4879-93a6-2e010bacab9b" providerId="AD" clId="Web-{41A70D23-37F6-9203-5F5D-DB8FC8EA30CC}" dt="2022-09-16T09:22:27.172" v="1116" actId="1076"/>
          <ac:spMkLst>
            <pc:docMk/>
            <pc:sldMk cId="246042909" sldId="297"/>
            <ac:spMk id="12" creationId="{33A316B4-CD55-E31E-733D-B38CC89C6613}"/>
          </ac:spMkLst>
        </pc:spChg>
        <pc:spChg chg="mod">
          <ac:chgData name="Virpi Soini" userId="S::virpi.soini@kvs.fi::0675697b-4c5b-4879-93a6-2e010bacab9b" providerId="AD" clId="Web-{41A70D23-37F6-9203-5F5D-DB8FC8EA30CC}" dt="2022-09-16T09:22:51.735" v="1126" actId="1076"/>
          <ac:spMkLst>
            <pc:docMk/>
            <pc:sldMk cId="246042909" sldId="297"/>
            <ac:spMk id="13" creationId="{136E904F-3CF0-F182-C694-9DDC40F5C9D9}"/>
          </ac:spMkLst>
        </pc:spChg>
        <pc:spChg chg="add mod">
          <ac:chgData name="Virpi Soini" userId="S::virpi.soini@kvs.fi::0675697b-4c5b-4879-93a6-2e010bacab9b" providerId="AD" clId="Web-{41A70D23-37F6-9203-5F5D-DB8FC8EA30CC}" dt="2022-09-16T09:22:49.375" v="1125" actId="1076"/>
          <ac:spMkLst>
            <pc:docMk/>
            <pc:sldMk cId="246042909" sldId="297"/>
            <ac:spMk id="16" creationId="{952A20EF-2686-1B1C-8396-C031EF2431A4}"/>
          </ac:spMkLst>
        </pc:spChg>
        <pc:spChg chg="mod">
          <ac:chgData name="Virpi Soini" userId="S::virpi.soini@kvs.fi::0675697b-4c5b-4879-93a6-2e010bacab9b" providerId="AD" clId="Web-{41A70D23-37F6-9203-5F5D-DB8FC8EA30CC}" dt="2022-09-16T09:19:52.186" v="1089" actId="1076"/>
          <ac:spMkLst>
            <pc:docMk/>
            <pc:sldMk cId="246042909" sldId="297"/>
            <ac:spMk id="17" creationId="{50C2B29D-2AF2-CB63-33F5-83C641645E7E}"/>
          </ac:spMkLst>
        </pc:spChg>
        <pc:picChg chg="add mod">
          <ac:chgData name="Virpi Soini" userId="S::virpi.soini@kvs.fi::0675697b-4c5b-4879-93a6-2e010bacab9b" providerId="AD" clId="Web-{41A70D23-37F6-9203-5F5D-DB8FC8EA30CC}" dt="2022-09-16T09:22:36.859" v="1121" actId="1076"/>
          <ac:picMkLst>
            <pc:docMk/>
            <pc:sldMk cId="246042909" sldId="297"/>
            <ac:picMk id="2" creationId="{AB34528E-9155-1F42-3A4A-F5ADE2D33CF3}"/>
          </ac:picMkLst>
        </pc:picChg>
        <pc:picChg chg="add mod">
          <ac:chgData name="Virpi Soini" userId="S::virpi.soini@kvs.fi::0675697b-4c5b-4879-93a6-2e010bacab9b" providerId="AD" clId="Web-{41A70D23-37F6-9203-5F5D-DB8FC8EA30CC}" dt="2022-09-16T09:22:34.016" v="1119" actId="1076"/>
          <ac:picMkLst>
            <pc:docMk/>
            <pc:sldMk cId="246042909" sldId="297"/>
            <ac:picMk id="3" creationId="{ADCA3908-4718-2CB6-99F4-59A189658842}"/>
          </ac:picMkLst>
        </pc:picChg>
        <pc:picChg chg="add mod">
          <ac:chgData name="Virpi Soini" userId="S::virpi.soini@kvs.fi::0675697b-4c5b-4879-93a6-2e010bacab9b" providerId="AD" clId="Web-{41A70D23-37F6-9203-5F5D-DB8FC8EA30CC}" dt="2022-09-16T09:22:35.453" v="1120" actId="1076"/>
          <ac:picMkLst>
            <pc:docMk/>
            <pc:sldMk cId="246042909" sldId="297"/>
            <ac:picMk id="4" creationId="{FBD21948-A716-FBF9-CECE-F798FABA68E2}"/>
          </ac:picMkLst>
        </pc:picChg>
        <pc:picChg chg="del">
          <ac:chgData name="Virpi Soini" userId="S::virpi.soini@kvs.fi::0675697b-4c5b-4879-93a6-2e010bacab9b" providerId="AD" clId="Web-{41A70D23-37F6-9203-5F5D-DB8FC8EA30CC}" dt="2022-09-16T08:29:00.539" v="942"/>
          <ac:picMkLst>
            <pc:docMk/>
            <pc:sldMk cId="246042909" sldId="297"/>
            <ac:picMk id="5" creationId="{911110E3-5DA0-DBEA-939E-6216DC0D2183}"/>
          </ac:picMkLst>
        </pc:picChg>
        <pc:picChg chg="del">
          <ac:chgData name="Virpi Soini" userId="S::virpi.soini@kvs.fi::0675697b-4c5b-4879-93a6-2e010bacab9b" providerId="AD" clId="Web-{41A70D23-37F6-9203-5F5D-DB8FC8EA30CC}" dt="2022-09-16T08:29:06.820" v="946"/>
          <ac:picMkLst>
            <pc:docMk/>
            <pc:sldMk cId="246042909" sldId="297"/>
            <ac:picMk id="6" creationId="{FE3966D4-3ADF-072B-3408-FE3B8C378453}"/>
          </ac:picMkLst>
        </pc:picChg>
        <pc:picChg chg="del">
          <ac:chgData name="Virpi Soini" userId="S::virpi.soini@kvs.fi::0675697b-4c5b-4879-93a6-2e010bacab9b" providerId="AD" clId="Web-{41A70D23-37F6-9203-5F5D-DB8FC8EA30CC}" dt="2022-09-16T08:29:48.461" v="951"/>
          <ac:picMkLst>
            <pc:docMk/>
            <pc:sldMk cId="246042909" sldId="297"/>
            <ac:picMk id="9" creationId="{927722E3-1EDD-A06C-84E3-210B6078C106}"/>
          </ac:picMkLst>
        </pc:picChg>
        <pc:picChg chg="del">
          <ac:chgData name="Virpi Soini" userId="S::virpi.soini@kvs.fi::0675697b-4c5b-4879-93a6-2e010bacab9b" providerId="AD" clId="Web-{41A70D23-37F6-9203-5F5D-DB8FC8EA30CC}" dt="2022-09-16T08:30:13.460" v="960"/>
          <ac:picMkLst>
            <pc:docMk/>
            <pc:sldMk cId="246042909" sldId="297"/>
            <ac:picMk id="12" creationId="{C95BE813-42AE-DDD2-7971-F6AE919597EA}"/>
          </ac:picMkLst>
        </pc:picChg>
        <pc:picChg chg="add mod">
          <ac:chgData name="Virpi Soini" userId="S::virpi.soini@kvs.fi::0675697b-4c5b-4879-93a6-2e010bacab9b" providerId="AD" clId="Web-{41A70D23-37F6-9203-5F5D-DB8FC8EA30CC}" dt="2022-09-16T09:22:32.500" v="1118" actId="1076"/>
          <ac:picMkLst>
            <pc:docMk/>
            <pc:sldMk cId="246042909" sldId="297"/>
            <ac:picMk id="14" creationId="{958B6D7E-23BA-3AE4-EB6E-DFD53361D42E}"/>
          </ac:picMkLst>
        </pc:picChg>
        <pc:picChg chg="add mod">
          <ac:chgData name="Virpi Soini" userId="S::virpi.soini@kvs.fi::0675697b-4c5b-4879-93a6-2e010bacab9b" providerId="AD" clId="Web-{41A70D23-37F6-9203-5F5D-DB8FC8EA30CC}" dt="2022-09-16T09:22:30.875" v="1117" actId="1076"/>
          <ac:picMkLst>
            <pc:docMk/>
            <pc:sldMk cId="246042909" sldId="297"/>
            <ac:picMk id="15" creationId="{F78E71DE-7C6F-B577-D568-77A9F51E7BC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A417A-BEC8-417F-AE8C-70247FDED1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320EAF-2739-470E-B2C4-59AE9FE2A161}">
      <dgm:prSet phldrT="[Teksti]"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 dirty="0"/>
            <a:t>Rungon </a:t>
          </a:r>
          <a:r>
            <a:rPr lang="fi-FI" sz="1600" dirty="0" err="1"/>
            <a:t>rakenta-minen</a:t>
          </a:r>
          <a:r>
            <a:rPr lang="fi-FI" sz="1600" dirty="0"/>
            <a:t> </a:t>
          </a:r>
          <a:endParaRPr lang="fi-FI" sz="1400" dirty="0"/>
        </a:p>
      </dgm:t>
    </dgm:pt>
    <dgm:pt modelId="{EAD8C364-B6E6-46DE-9DE0-25AA2C788ACC}" type="parTrans" cxnId="{06DD18A4-D8F5-4018-8C03-EE20A836F085}">
      <dgm:prSet/>
      <dgm:spPr/>
      <dgm:t>
        <a:bodyPr/>
        <a:lstStyle/>
        <a:p>
          <a:endParaRPr lang="fi-FI"/>
        </a:p>
      </dgm:t>
    </dgm:pt>
    <dgm:pt modelId="{B914F21A-9F82-4D03-8F1C-0977CD4EEF3B}" type="sibTrans" cxnId="{06DD18A4-D8F5-4018-8C03-EE20A836F085}">
      <dgm:prSet/>
      <dgm:spPr>
        <a:solidFill>
          <a:srgbClr val="00B287"/>
        </a:solidFill>
      </dgm:spPr>
      <dgm:t>
        <a:bodyPr/>
        <a:lstStyle/>
        <a:p>
          <a:endParaRPr lang="fi-FI"/>
        </a:p>
      </dgm:t>
    </dgm:pt>
    <dgm:pt modelId="{E98110C7-93A4-44CF-967C-46894D87B965}">
      <dgm:prSet phldrT="[Teksti]"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/>
            <a:t>Käsikirjan luonnos</a:t>
          </a:r>
        </a:p>
      </dgm:t>
    </dgm:pt>
    <dgm:pt modelId="{9C54E141-161B-4568-865F-AF871C6FACB8}" type="parTrans" cxnId="{5E302FA2-6A3E-41BB-8A01-21A8B7D9D3E5}">
      <dgm:prSet/>
      <dgm:spPr/>
      <dgm:t>
        <a:bodyPr/>
        <a:lstStyle/>
        <a:p>
          <a:endParaRPr lang="fi-FI"/>
        </a:p>
      </dgm:t>
    </dgm:pt>
    <dgm:pt modelId="{10E7FBBC-D0CE-44E7-A81D-4186920070E5}" type="sibTrans" cxnId="{5E302FA2-6A3E-41BB-8A01-21A8B7D9D3E5}">
      <dgm:prSet/>
      <dgm:spPr>
        <a:solidFill>
          <a:srgbClr val="00B287"/>
        </a:solidFill>
      </dgm:spPr>
      <dgm:t>
        <a:bodyPr/>
        <a:lstStyle/>
        <a:p>
          <a:endParaRPr lang="fi-FI"/>
        </a:p>
      </dgm:t>
    </dgm:pt>
    <dgm:pt modelId="{1025D89B-627F-49AD-9FB9-E74D82ECBA06}">
      <dgm:prSet phldrT="[Teksti]"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/>
            <a:t>Viimeistely, rakentaminen </a:t>
          </a:r>
          <a:r>
            <a:rPr lang="fi-FI" sz="1600" err="1"/>
            <a:t>Canvasiin</a:t>
          </a:r>
          <a:endParaRPr lang="fi-FI" sz="1600"/>
        </a:p>
      </dgm:t>
    </dgm:pt>
    <dgm:pt modelId="{CA90FE29-4E7E-4255-A390-75146172DA68}" type="parTrans" cxnId="{1D80E52A-96D8-4630-B305-3249298B5BB8}">
      <dgm:prSet/>
      <dgm:spPr/>
      <dgm:t>
        <a:bodyPr/>
        <a:lstStyle/>
        <a:p>
          <a:endParaRPr lang="fi-FI"/>
        </a:p>
      </dgm:t>
    </dgm:pt>
    <dgm:pt modelId="{CBAB3DED-EA8C-4E0A-9BCF-1C7804ADDE66}" type="sibTrans" cxnId="{1D80E52A-96D8-4630-B305-3249298B5BB8}">
      <dgm:prSet/>
      <dgm:spPr>
        <a:solidFill>
          <a:srgbClr val="00B287"/>
        </a:solidFill>
      </dgm:spPr>
      <dgm:t>
        <a:bodyPr/>
        <a:lstStyle/>
        <a:p>
          <a:endParaRPr lang="fi-FI"/>
        </a:p>
      </dgm:t>
    </dgm:pt>
    <dgm:pt modelId="{F70DF7D4-B232-49EA-8397-06CEB916B6C2}">
      <dgm:prSet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 dirty="0">
              <a:solidFill>
                <a:schemeClr val="bg1"/>
              </a:solidFill>
            </a:rPr>
            <a:t>Työstäminen pien-ryhmissä</a:t>
          </a:r>
        </a:p>
      </dgm:t>
    </dgm:pt>
    <dgm:pt modelId="{50E4C2E4-CEBD-4670-BA08-9ED658F49E7A}" type="parTrans" cxnId="{61025D4A-B511-4F9F-9026-AD080D9AB367}">
      <dgm:prSet/>
      <dgm:spPr/>
      <dgm:t>
        <a:bodyPr/>
        <a:lstStyle/>
        <a:p>
          <a:endParaRPr lang="fi-FI"/>
        </a:p>
      </dgm:t>
    </dgm:pt>
    <dgm:pt modelId="{C6751466-B562-4E7E-A9E9-16F0813553DE}" type="sibTrans" cxnId="{61025D4A-B511-4F9F-9026-AD080D9AB367}">
      <dgm:prSet/>
      <dgm:spPr>
        <a:solidFill>
          <a:srgbClr val="00B287"/>
        </a:solidFill>
      </dgm:spPr>
      <dgm:t>
        <a:bodyPr/>
        <a:lstStyle/>
        <a:p>
          <a:endParaRPr lang="fi-FI"/>
        </a:p>
      </dgm:t>
    </dgm:pt>
    <dgm:pt modelId="{62802618-C92F-479B-8AE9-A56D4649FE12}">
      <dgm:prSet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>
              <a:solidFill>
                <a:schemeClr val="bg1"/>
              </a:solidFill>
            </a:rPr>
            <a:t>Ulkopuolisten asiantun-tijoiden kommentit</a:t>
          </a:r>
        </a:p>
      </dgm:t>
    </dgm:pt>
    <dgm:pt modelId="{EB103CA6-88EC-4991-B540-722731A18B68}" type="parTrans" cxnId="{ED14875D-BDDA-4238-BB2A-4AC6052E727F}">
      <dgm:prSet/>
      <dgm:spPr/>
      <dgm:t>
        <a:bodyPr/>
        <a:lstStyle/>
        <a:p>
          <a:endParaRPr lang="fi-FI"/>
        </a:p>
      </dgm:t>
    </dgm:pt>
    <dgm:pt modelId="{0DF24DB7-3133-41B8-BCD6-B6AC3686F57C}" type="sibTrans" cxnId="{ED14875D-BDDA-4238-BB2A-4AC6052E727F}">
      <dgm:prSet/>
      <dgm:spPr>
        <a:solidFill>
          <a:srgbClr val="00B287"/>
        </a:solidFill>
      </dgm:spPr>
      <dgm:t>
        <a:bodyPr/>
        <a:lstStyle/>
        <a:p>
          <a:endParaRPr lang="fi-FI"/>
        </a:p>
      </dgm:t>
    </dgm:pt>
    <dgm:pt modelId="{FDC399DD-09C0-45DB-B0CB-B87F99768A60}">
      <dgm:prSet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/>
            <a:t>Esittely</a:t>
          </a:r>
          <a:br>
            <a:rPr lang="fi-FI" sz="1600"/>
          </a:br>
          <a:r>
            <a:rPr lang="fi-FI" sz="1600"/>
            <a:t>opettajille</a:t>
          </a:r>
        </a:p>
      </dgm:t>
    </dgm:pt>
    <dgm:pt modelId="{8B1D7630-5C89-4E02-9385-E4EADC3F9240}" type="parTrans" cxnId="{69C06E3B-B5BA-4E60-92E3-9382A8334AAB}">
      <dgm:prSet/>
      <dgm:spPr/>
      <dgm:t>
        <a:bodyPr/>
        <a:lstStyle/>
        <a:p>
          <a:endParaRPr lang="fi-FI"/>
        </a:p>
      </dgm:t>
    </dgm:pt>
    <dgm:pt modelId="{0EA2E6C0-EAA8-4E42-9EBF-CA69EE75021F}" type="sibTrans" cxnId="{69C06E3B-B5BA-4E60-92E3-9382A8334AAB}">
      <dgm:prSet/>
      <dgm:spPr>
        <a:solidFill>
          <a:srgbClr val="00B287"/>
        </a:solidFill>
      </dgm:spPr>
      <dgm:t>
        <a:bodyPr/>
        <a:lstStyle/>
        <a:p>
          <a:endParaRPr lang="fi-FI"/>
        </a:p>
      </dgm:t>
    </dgm:pt>
    <dgm:pt modelId="{49EB622B-7FA8-4A76-93E8-2AD6C3279393}">
      <dgm:prSet custT="1"/>
      <dgm:spPr>
        <a:solidFill>
          <a:srgbClr val="00B287"/>
        </a:solidFill>
        <a:ln>
          <a:noFill/>
        </a:ln>
      </dgm:spPr>
      <dgm:t>
        <a:bodyPr/>
        <a:lstStyle/>
        <a:p>
          <a:r>
            <a:rPr lang="fi-FI" sz="1600"/>
            <a:t>Jalkauttaminen</a:t>
          </a:r>
        </a:p>
      </dgm:t>
    </dgm:pt>
    <dgm:pt modelId="{B3D82C78-A406-4479-8A07-80608E18104E}" type="parTrans" cxnId="{557029A9-E6D9-4178-A7F7-06669612E1C8}">
      <dgm:prSet/>
      <dgm:spPr/>
      <dgm:t>
        <a:bodyPr/>
        <a:lstStyle/>
        <a:p>
          <a:endParaRPr lang="fi-FI"/>
        </a:p>
      </dgm:t>
    </dgm:pt>
    <dgm:pt modelId="{F554E4FB-B3EB-4D42-B06F-AF2E21616E51}" type="sibTrans" cxnId="{557029A9-E6D9-4178-A7F7-06669612E1C8}">
      <dgm:prSet/>
      <dgm:spPr/>
      <dgm:t>
        <a:bodyPr/>
        <a:lstStyle/>
        <a:p>
          <a:endParaRPr lang="fi-FI"/>
        </a:p>
      </dgm:t>
    </dgm:pt>
    <dgm:pt modelId="{301F878A-97FF-4FF0-A974-DB35FACEF331}" type="pres">
      <dgm:prSet presAssocID="{C81A417A-BEC8-417F-AE8C-70247FDED114}" presName="Name0" presStyleCnt="0">
        <dgm:presLayoutVars>
          <dgm:dir/>
          <dgm:resizeHandles val="exact"/>
        </dgm:presLayoutVars>
      </dgm:prSet>
      <dgm:spPr/>
    </dgm:pt>
    <dgm:pt modelId="{C8A8F036-5172-414D-9317-2FE653D54971}" type="pres">
      <dgm:prSet presAssocID="{AB320EAF-2739-470E-B2C4-59AE9FE2A161}" presName="node" presStyleLbl="node1" presStyleIdx="0" presStyleCnt="7" custScaleX="153022">
        <dgm:presLayoutVars>
          <dgm:bulletEnabled val="1"/>
        </dgm:presLayoutVars>
      </dgm:prSet>
      <dgm:spPr/>
    </dgm:pt>
    <dgm:pt modelId="{10220591-C436-4B13-AA9D-9793F3183AD0}" type="pres">
      <dgm:prSet presAssocID="{B914F21A-9F82-4D03-8F1C-0977CD4EEF3B}" presName="sibTrans" presStyleLbl="sibTrans2D1" presStyleIdx="0" presStyleCnt="6"/>
      <dgm:spPr/>
    </dgm:pt>
    <dgm:pt modelId="{8499CCA9-588D-41CD-9395-6808EF54BFED}" type="pres">
      <dgm:prSet presAssocID="{B914F21A-9F82-4D03-8F1C-0977CD4EEF3B}" presName="connectorText" presStyleLbl="sibTrans2D1" presStyleIdx="0" presStyleCnt="6"/>
      <dgm:spPr/>
    </dgm:pt>
    <dgm:pt modelId="{1A95C0A7-A9C3-4E96-B02D-EBA5B7B99275}" type="pres">
      <dgm:prSet presAssocID="{F70DF7D4-B232-49EA-8397-06CEB916B6C2}" presName="node" presStyleLbl="node1" presStyleIdx="1" presStyleCnt="7" custScaleX="153024">
        <dgm:presLayoutVars>
          <dgm:bulletEnabled val="1"/>
        </dgm:presLayoutVars>
      </dgm:prSet>
      <dgm:spPr/>
    </dgm:pt>
    <dgm:pt modelId="{FD05DA71-294C-4FE1-8528-D69106B1BF5B}" type="pres">
      <dgm:prSet presAssocID="{C6751466-B562-4E7E-A9E9-16F0813553DE}" presName="sibTrans" presStyleLbl="sibTrans2D1" presStyleIdx="1" presStyleCnt="6"/>
      <dgm:spPr/>
    </dgm:pt>
    <dgm:pt modelId="{E0BC07D9-9219-4AA8-A6BE-C7F953A7469D}" type="pres">
      <dgm:prSet presAssocID="{C6751466-B562-4E7E-A9E9-16F0813553DE}" presName="connectorText" presStyleLbl="sibTrans2D1" presStyleIdx="1" presStyleCnt="6"/>
      <dgm:spPr/>
    </dgm:pt>
    <dgm:pt modelId="{E8A5E941-F2BD-4386-A2B7-B9DC61DF5B69}" type="pres">
      <dgm:prSet presAssocID="{E98110C7-93A4-44CF-967C-46894D87B965}" presName="node" presStyleLbl="node1" presStyleIdx="2" presStyleCnt="7" custScaleX="153479">
        <dgm:presLayoutVars>
          <dgm:bulletEnabled val="1"/>
        </dgm:presLayoutVars>
      </dgm:prSet>
      <dgm:spPr/>
    </dgm:pt>
    <dgm:pt modelId="{5EAFBF20-48F3-43D1-8A9D-9D3150DA8D9E}" type="pres">
      <dgm:prSet presAssocID="{10E7FBBC-D0CE-44E7-A81D-4186920070E5}" presName="sibTrans" presStyleLbl="sibTrans2D1" presStyleIdx="2" presStyleCnt="6"/>
      <dgm:spPr/>
    </dgm:pt>
    <dgm:pt modelId="{E3AA385C-CFFC-48CD-B37D-277DD22A2AE3}" type="pres">
      <dgm:prSet presAssocID="{10E7FBBC-D0CE-44E7-A81D-4186920070E5}" presName="connectorText" presStyleLbl="sibTrans2D1" presStyleIdx="2" presStyleCnt="6"/>
      <dgm:spPr/>
    </dgm:pt>
    <dgm:pt modelId="{5ED7696C-FBF5-4E5D-8B65-4EE011E60ACF}" type="pres">
      <dgm:prSet presAssocID="{62802618-C92F-479B-8AE9-A56D4649FE12}" presName="node" presStyleLbl="node1" presStyleIdx="3" presStyleCnt="7" custScaleX="175317">
        <dgm:presLayoutVars>
          <dgm:bulletEnabled val="1"/>
        </dgm:presLayoutVars>
      </dgm:prSet>
      <dgm:spPr/>
    </dgm:pt>
    <dgm:pt modelId="{F1B949D8-5E0D-485F-B576-87FBB0D3B432}" type="pres">
      <dgm:prSet presAssocID="{0DF24DB7-3133-41B8-BCD6-B6AC3686F57C}" presName="sibTrans" presStyleLbl="sibTrans2D1" presStyleIdx="3" presStyleCnt="6"/>
      <dgm:spPr/>
    </dgm:pt>
    <dgm:pt modelId="{3EAC4410-E60F-4681-A37A-FB84E23A1A4D}" type="pres">
      <dgm:prSet presAssocID="{0DF24DB7-3133-41B8-BCD6-B6AC3686F57C}" presName="connectorText" presStyleLbl="sibTrans2D1" presStyleIdx="3" presStyleCnt="6"/>
      <dgm:spPr/>
    </dgm:pt>
    <dgm:pt modelId="{C9A81F51-5E65-49ED-9B43-7F8885C1B737}" type="pres">
      <dgm:prSet presAssocID="{1025D89B-627F-49AD-9FB9-E74D82ECBA06}" presName="node" presStyleLbl="node1" presStyleIdx="4" presStyleCnt="7" custScaleX="161941">
        <dgm:presLayoutVars>
          <dgm:bulletEnabled val="1"/>
        </dgm:presLayoutVars>
      </dgm:prSet>
      <dgm:spPr/>
    </dgm:pt>
    <dgm:pt modelId="{B38D4499-AF6A-4B15-9C18-5B33CE228F8D}" type="pres">
      <dgm:prSet presAssocID="{CBAB3DED-EA8C-4E0A-9BCF-1C7804ADDE66}" presName="sibTrans" presStyleLbl="sibTrans2D1" presStyleIdx="4" presStyleCnt="6"/>
      <dgm:spPr/>
    </dgm:pt>
    <dgm:pt modelId="{676178D8-E9B2-4443-A06A-507FA63AC2A0}" type="pres">
      <dgm:prSet presAssocID="{CBAB3DED-EA8C-4E0A-9BCF-1C7804ADDE66}" presName="connectorText" presStyleLbl="sibTrans2D1" presStyleIdx="4" presStyleCnt="6"/>
      <dgm:spPr/>
    </dgm:pt>
    <dgm:pt modelId="{CF2645F7-7F9B-4F96-B124-56682E996F53}" type="pres">
      <dgm:prSet presAssocID="{FDC399DD-09C0-45DB-B0CB-B87F99768A60}" presName="node" presStyleLbl="node1" presStyleIdx="5" presStyleCnt="7" custScaleX="141312">
        <dgm:presLayoutVars>
          <dgm:bulletEnabled val="1"/>
        </dgm:presLayoutVars>
      </dgm:prSet>
      <dgm:spPr/>
    </dgm:pt>
    <dgm:pt modelId="{C2EA92AF-BC57-4A05-87AC-FDA90FE08548}" type="pres">
      <dgm:prSet presAssocID="{0EA2E6C0-EAA8-4E42-9EBF-CA69EE75021F}" presName="sibTrans" presStyleLbl="sibTrans2D1" presStyleIdx="5" presStyleCnt="6"/>
      <dgm:spPr/>
    </dgm:pt>
    <dgm:pt modelId="{846EFF2F-B1BF-43B6-8F9E-903D9D039388}" type="pres">
      <dgm:prSet presAssocID="{0EA2E6C0-EAA8-4E42-9EBF-CA69EE75021F}" presName="connectorText" presStyleLbl="sibTrans2D1" presStyleIdx="5" presStyleCnt="6"/>
      <dgm:spPr/>
    </dgm:pt>
    <dgm:pt modelId="{438C66BA-BF73-491E-8400-121932B41E23}" type="pres">
      <dgm:prSet presAssocID="{49EB622B-7FA8-4A76-93E8-2AD6C3279393}" presName="node" presStyleLbl="node1" presStyleIdx="6" presStyleCnt="7" custScaleX="186700">
        <dgm:presLayoutVars>
          <dgm:bulletEnabled val="1"/>
        </dgm:presLayoutVars>
      </dgm:prSet>
      <dgm:spPr/>
    </dgm:pt>
  </dgm:ptLst>
  <dgm:cxnLst>
    <dgm:cxn modelId="{0BFD3005-9B20-4218-BEB0-80EFB59EBC68}" type="presOf" srcId="{0DF24DB7-3133-41B8-BCD6-B6AC3686F57C}" destId="{F1B949D8-5E0D-485F-B576-87FBB0D3B432}" srcOrd="0" destOrd="0" presId="urn:microsoft.com/office/officeart/2005/8/layout/process1"/>
    <dgm:cxn modelId="{C89A610F-ECD9-4C2A-B0E3-D4832A005A47}" type="presOf" srcId="{C6751466-B562-4E7E-A9E9-16F0813553DE}" destId="{FD05DA71-294C-4FE1-8528-D69106B1BF5B}" srcOrd="0" destOrd="0" presId="urn:microsoft.com/office/officeart/2005/8/layout/process1"/>
    <dgm:cxn modelId="{804F031B-FDAD-4381-A216-5E8EB3FA4622}" type="presOf" srcId="{0EA2E6C0-EAA8-4E42-9EBF-CA69EE75021F}" destId="{846EFF2F-B1BF-43B6-8F9E-903D9D039388}" srcOrd="1" destOrd="0" presId="urn:microsoft.com/office/officeart/2005/8/layout/process1"/>
    <dgm:cxn modelId="{9E9A511B-3F15-4AE0-9012-1ECA68C0E1C0}" type="presOf" srcId="{1025D89B-627F-49AD-9FB9-E74D82ECBA06}" destId="{C9A81F51-5E65-49ED-9B43-7F8885C1B737}" srcOrd="0" destOrd="0" presId="urn:microsoft.com/office/officeart/2005/8/layout/process1"/>
    <dgm:cxn modelId="{A9140C20-A0D4-4DAC-9F0D-407A8CB4FD95}" type="presOf" srcId="{F70DF7D4-B232-49EA-8397-06CEB916B6C2}" destId="{1A95C0A7-A9C3-4E96-B02D-EBA5B7B99275}" srcOrd="0" destOrd="0" presId="urn:microsoft.com/office/officeart/2005/8/layout/process1"/>
    <dgm:cxn modelId="{1D80E52A-96D8-4630-B305-3249298B5BB8}" srcId="{C81A417A-BEC8-417F-AE8C-70247FDED114}" destId="{1025D89B-627F-49AD-9FB9-E74D82ECBA06}" srcOrd="4" destOrd="0" parTransId="{CA90FE29-4E7E-4255-A390-75146172DA68}" sibTransId="{CBAB3DED-EA8C-4E0A-9BCF-1C7804ADDE66}"/>
    <dgm:cxn modelId="{69C06E3B-B5BA-4E60-92E3-9382A8334AAB}" srcId="{C81A417A-BEC8-417F-AE8C-70247FDED114}" destId="{FDC399DD-09C0-45DB-B0CB-B87F99768A60}" srcOrd="5" destOrd="0" parTransId="{8B1D7630-5C89-4E02-9385-E4EADC3F9240}" sibTransId="{0EA2E6C0-EAA8-4E42-9EBF-CA69EE75021F}"/>
    <dgm:cxn modelId="{ED14875D-BDDA-4238-BB2A-4AC6052E727F}" srcId="{C81A417A-BEC8-417F-AE8C-70247FDED114}" destId="{62802618-C92F-479B-8AE9-A56D4649FE12}" srcOrd="3" destOrd="0" parTransId="{EB103CA6-88EC-4991-B540-722731A18B68}" sibTransId="{0DF24DB7-3133-41B8-BCD6-B6AC3686F57C}"/>
    <dgm:cxn modelId="{F7784341-86E9-41C2-A9A1-F7D1E9212015}" type="presOf" srcId="{FDC399DD-09C0-45DB-B0CB-B87F99768A60}" destId="{CF2645F7-7F9B-4F96-B124-56682E996F53}" srcOrd="0" destOrd="0" presId="urn:microsoft.com/office/officeart/2005/8/layout/process1"/>
    <dgm:cxn modelId="{E8163862-2906-4F2B-98E5-F47C68D03509}" type="presOf" srcId="{0EA2E6C0-EAA8-4E42-9EBF-CA69EE75021F}" destId="{C2EA92AF-BC57-4A05-87AC-FDA90FE08548}" srcOrd="0" destOrd="0" presId="urn:microsoft.com/office/officeart/2005/8/layout/process1"/>
    <dgm:cxn modelId="{61025D4A-B511-4F9F-9026-AD080D9AB367}" srcId="{C81A417A-BEC8-417F-AE8C-70247FDED114}" destId="{F70DF7D4-B232-49EA-8397-06CEB916B6C2}" srcOrd="1" destOrd="0" parTransId="{50E4C2E4-CEBD-4670-BA08-9ED658F49E7A}" sibTransId="{C6751466-B562-4E7E-A9E9-16F0813553DE}"/>
    <dgm:cxn modelId="{160E6354-1781-4A86-8E64-84F353150EC4}" type="presOf" srcId="{CBAB3DED-EA8C-4E0A-9BCF-1C7804ADDE66}" destId="{B38D4499-AF6A-4B15-9C18-5B33CE228F8D}" srcOrd="0" destOrd="0" presId="urn:microsoft.com/office/officeart/2005/8/layout/process1"/>
    <dgm:cxn modelId="{84B86F82-0C3A-400F-9E5E-C5A949E606E4}" type="presOf" srcId="{49EB622B-7FA8-4A76-93E8-2AD6C3279393}" destId="{438C66BA-BF73-491E-8400-121932B41E23}" srcOrd="0" destOrd="0" presId="urn:microsoft.com/office/officeart/2005/8/layout/process1"/>
    <dgm:cxn modelId="{49510289-FDE0-40B8-8E1D-B14EE7D2F90B}" type="presOf" srcId="{E98110C7-93A4-44CF-967C-46894D87B965}" destId="{E8A5E941-F2BD-4386-A2B7-B9DC61DF5B69}" srcOrd="0" destOrd="0" presId="urn:microsoft.com/office/officeart/2005/8/layout/process1"/>
    <dgm:cxn modelId="{8B76708A-9074-4B28-B7EE-70B3940C7127}" type="presOf" srcId="{CBAB3DED-EA8C-4E0A-9BCF-1C7804ADDE66}" destId="{676178D8-E9B2-4443-A06A-507FA63AC2A0}" srcOrd="1" destOrd="0" presId="urn:microsoft.com/office/officeart/2005/8/layout/process1"/>
    <dgm:cxn modelId="{9E226D95-E123-49C9-A8FF-5CF2D379E4F8}" type="presOf" srcId="{B914F21A-9F82-4D03-8F1C-0977CD4EEF3B}" destId="{8499CCA9-588D-41CD-9395-6808EF54BFED}" srcOrd="1" destOrd="0" presId="urn:microsoft.com/office/officeart/2005/8/layout/process1"/>
    <dgm:cxn modelId="{AEAFE09A-A93B-42B8-A672-F4F25F940D63}" type="presOf" srcId="{0DF24DB7-3133-41B8-BCD6-B6AC3686F57C}" destId="{3EAC4410-E60F-4681-A37A-FB84E23A1A4D}" srcOrd="1" destOrd="0" presId="urn:microsoft.com/office/officeart/2005/8/layout/process1"/>
    <dgm:cxn modelId="{5E302FA2-6A3E-41BB-8A01-21A8B7D9D3E5}" srcId="{C81A417A-BEC8-417F-AE8C-70247FDED114}" destId="{E98110C7-93A4-44CF-967C-46894D87B965}" srcOrd="2" destOrd="0" parTransId="{9C54E141-161B-4568-865F-AF871C6FACB8}" sibTransId="{10E7FBBC-D0CE-44E7-A81D-4186920070E5}"/>
    <dgm:cxn modelId="{06DD18A4-D8F5-4018-8C03-EE20A836F085}" srcId="{C81A417A-BEC8-417F-AE8C-70247FDED114}" destId="{AB320EAF-2739-470E-B2C4-59AE9FE2A161}" srcOrd="0" destOrd="0" parTransId="{EAD8C364-B6E6-46DE-9DE0-25AA2C788ACC}" sibTransId="{B914F21A-9F82-4D03-8F1C-0977CD4EEF3B}"/>
    <dgm:cxn modelId="{557029A9-E6D9-4178-A7F7-06669612E1C8}" srcId="{C81A417A-BEC8-417F-AE8C-70247FDED114}" destId="{49EB622B-7FA8-4A76-93E8-2AD6C3279393}" srcOrd="6" destOrd="0" parTransId="{B3D82C78-A406-4479-8A07-80608E18104E}" sibTransId="{F554E4FB-B3EB-4D42-B06F-AF2E21616E51}"/>
    <dgm:cxn modelId="{A92A8CA9-9068-40EE-B3A4-CAF7FAC9C1CF}" type="presOf" srcId="{B914F21A-9F82-4D03-8F1C-0977CD4EEF3B}" destId="{10220591-C436-4B13-AA9D-9793F3183AD0}" srcOrd="0" destOrd="0" presId="urn:microsoft.com/office/officeart/2005/8/layout/process1"/>
    <dgm:cxn modelId="{B1B0D8AE-51C8-4E7B-BC36-3DF83521F9E5}" type="presOf" srcId="{C6751466-B562-4E7E-A9E9-16F0813553DE}" destId="{E0BC07D9-9219-4AA8-A6BE-C7F953A7469D}" srcOrd="1" destOrd="0" presId="urn:microsoft.com/office/officeart/2005/8/layout/process1"/>
    <dgm:cxn modelId="{90248DB7-2F38-4724-B919-88521BED8756}" type="presOf" srcId="{62802618-C92F-479B-8AE9-A56D4649FE12}" destId="{5ED7696C-FBF5-4E5D-8B65-4EE011E60ACF}" srcOrd="0" destOrd="0" presId="urn:microsoft.com/office/officeart/2005/8/layout/process1"/>
    <dgm:cxn modelId="{2E58B5BA-8FB9-4E04-8DCC-227C63705700}" type="presOf" srcId="{C81A417A-BEC8-417F-AE8C-70247FDED114}" destId="{301F878A-97FF-4FF0-A974-DB35FACEF331}" srcOrd="0" destOrd="0" presId="urn:microsoft.com/office/officeart/2005/8/layout/process1"/>
    <dgm:cxn modelId="{C111E3BB-B848-4F46-9570-3637F95DCEF7}" type="presOf" srcId="{AB320EAF-2739-470E-B2C4-59AE9FE2A161}" destId="{C8A8F036-5172-414D-9317-2FE653D54971}" srcOrd="0" destOrd="0" presId="urn:microsoft.com/office/officeart/2005/8/layout/process1"/>
    <dgm:cxn modelId="{12B486C3-54A3-4BD8-A7E4-F8AB2230FF57}" type="presOf" srcId="{10E7FBBC-D0CE-44E7-A81D-4186920070E5}" destId="{5EAFBF20-48F3-43D1-8A9D-9D3150DA8D9E}" srcOrd="0" destOrd="0" presId="urn:microsoft.com/office/officeart/2005/8/layout/process1"/>
    <dgm:cxn modelId="{9F71AADC-A88B-4281-B895-AF3967F5604D}" type="presOf" srcId="{10E7FBBC-D0CE-44E7-A81D-4186920070E5}" destId="{E3AA385C-CFFC-48CD-B37D-277DD22A2AE3}" srcOrd="1" destOrd="0" presId="urn:microsoft.com/office/officeart/2005/8/layout/process1"/>
    <dgm:cxn modelId="{3A527BE3-7289-4909-ADB1-0110BF2F8B9F}" type="presParOf" srcId="{301F878A-97FF-4FF0-A974-DB35FACEF331}" destId="{C8A8F036-5172-414D-9317-2FE653D54971}" srcOrd="0" destOrd="0" presId="urn:microsoft.com/office/officeart/2005/8/layout/process1"/>
    <dgm:cxn modelId="{9826B3CA-81BF-4F05-9180-68D8719FA994}" type="presParOf" srcId="{301F878A-97FF-4FF0-A974-DB35FACEF331}" destId="{10220591-C436-4B13-AA9D-9793F3183AD0}" srcOrd="1" destOrd="0" presId="urn:microsoft.com/office/officeart/2005/8/layout/process1"/>
    <dgm:cxn modelId="{470A30EE-A8B2-4BD6-93B7-5667D048F9B3}" type="presParOf" srcId="{10220591-C436-4B13-AA9D-9793F3183AD0}" destId="{8499CCA9-588D-41CD-9395-6808EF54BFED}" srcOrd="0" destOrd="0" presId="urn:microsoft.com/office/officeart/2005/8/layout/process1"/>
    <dgm:cxn modelId="{993706FF-640C-45F0-8458-E422B909E036}" type="presParOf" srcId="{301F878A-97FF-4FF0-A974-DB35FACEF331}" destId="{1A95C0A7-A9C3-4E96-B02D-EBA5B7B99275}" srcOrd="2" destOrd="0" presId="urn:microsoft.com/office/officeart/2005/8/layout/process1"/>
    <dgm:cxn modelId="{95CE04CE-5A99-4646-AF9A-DE4F5B70BAC9}" type="presParOf" srcId="{301F878A-97FF-4FF0-A974-DB35FACEF331}" destId="{FD05DA71-294C-4FE1-8528-D69106B1BF5B}" srcOrd="3" destOrd="0" presId="urn:microsoft.com/office/officeart/2005/8/layout/process1"/>
    <dgm:cxn modelId="{7D8612F6-602D-4FEE-9BF0-6DA6192246DE}" type="presParOf" srcId="{FD05DA71-294C-4FE1-8528-D69106B1BF5B}" destId="{E0BC07D9-9219-4AA8-A6BE-C7F953A7469D}" srcOrd="0" destOrd="0" presId="urn:microsoft.com/office/officeart/2005/8/layout/process1"/>
    <dgm:cxn modelId="{3F11621E-F647-4ED5-986C-8F8D653B9F1B}" type="presParOf" srcId="{301F878A-97FF-4FF0-A974-DB35FACEF331}" destId="{E8A5E941-F2BD-4386-A2B7-B9DC61DF5B69}" srcOrd="4" destOrd="0" presId="urn:microsoft.com/office/officeart/2005/8/layout/process1"/>
    <dgm:cxn modelId="{076B3622-DC82-4462-BF65-E8AC74D7D0C2}" type="presParOf" srcId="{301F878A-97FF-4FF0-A974-DB35FACEF331}" destId="{5EAFBF20-48F3-43D1-8A9D-9D3150DA8D9E}" srcOrd="5" destOrd="0" presId="urn:microsoft.com/office/officeart/2005/8/layout/process1"/>
    <dgm:cxn modelId="{674C87E7-C647-41A9-ADD7-D0789647776C}" type="presParOf" srcId="{5EAFBF20-48F3-43D1-8A9D-9D3150DA8D9E}" destId="{E3AA385C-CFFC-48CD-B37D-277DD22A2AE3}" srcOrd="0" destOrd="0" presId="urn:microsoft.com/office/officeart/2005/8/layout/process1"/>
    <dgm:cxn modelId="{515BE1DE-91FD-455D-89A1-2C4CADF3FC25}" type="presParOf" srcId="{301F878A-97FF-4FF0-A974-DB35FACEF331}" destId="{5ED7696C-FBF5-4E5D-8B65-4EE011E60ACF}" srcOrd="6" destOrd="0" presId="urn:microsoft.com/office/officeart/2005/8/layout/process1"/>
    <dgm:cxn modelId="{D7A7347B-E6EF-4E7C-8DAF-6572FE3B9523}" type="presParOf" srcId="{301F878A-97FF-4FF0-A974-DB35FACEF331}" destId="{F1B949D8-5E0D-485F-B576-87FBB0D3B432}" srcOrd="7" destOrd="0" presId="urn:microsoft.com/office/officeart/2005/8/layout/process1"/>
    <dgm:cxn modelId="{6257110E-F8AE-43C5-9485-BD2F33DF955A}" type="presParOf" srcId="{F1B949D8-5E0D-485F-B576-87FBB0D3B432}" destId="{3EAC4410-E60F-4681-A37A-FB84E23A1A4D}" srcOrd="0" destOrd="0" presId="urn:microsoft.com/office/officeart/2005/8/layout/process1"/>
    <dgm:cxn modelId="{4FC1F934-35BD-46BB-90D8-6A1AABB0B2F0}" type="presParOf" srcId="{301F878A-97FF-4FF0-A974-DB35FACEF331}" destId="{C9A81F51-5E65-49ED-9B43-7F8885C1B737}" srcOrd="8" destOrd="0" presId="urn:microsoft.com/office/officeart/2005/8/layout/process1"/>
    <dgm:cxn modelId="{3D426196-37BC-48AB-AD03-45ACAFF45DF0}" type="presParOf" srcId="{301F878A-97FF-4FF0-A974-DB35FACEF331}" destId="{B38D4499-AF6A-4B15-9C18-5B33CE228F8D}" srcOrd="9" destOrd="0" presId="urn:microsoft.com/office/officeart/2005/8/layout/process1"/>
    <dgm:cxn modelId="{3AC898A4-99B9-4232-AABC-416FEF793A29}" type="presParOf" srcId="{B38D4499-AF6A-4B15-9C18-5B33CE228F8D}" destId="{676178D8-E9B2-4443-A06A-507FA63AC2A0}" srcOrd="0" destOrd="0" presId="urn:microsoft.com/office/officeart/2005/8/layout/process1"/>
    <dgm:cxn modelId="{8D2CD084-FFAA-45F6-9F9B-14E8A9BB8FF8}" type="presParOf" srcId="{301F878A-97FF-4FF0-A974-DB35FACEF331}" destId="{CF2645F7-7F9B-4F96-B124-56682E996F53}" srcOrd="10" destOrd="0" presId="urn:microsoft.com/office/officeart/2005/8/layout/process1"/>
    <dgm:cxn modelId="{BFE389F8-3510-4BA5-86CA-CF65C0B455EE}" type="presParOf" srcId="{301F878A-97FF-4FF0-A974-DB35FACEF331}" destId="{C2EA92AF-BC57-4A05-87AC-FDA90FE08548}" srcOrd="11" destOrd="0" presId="urn:microsoft.com/office/officeart/2005/8/layout/process1"/>
    <dgm:cxn modelId="{87125EB9-C012-4F8D-B41C-B8064E231DD7}" type="presParOf" srcId="{C2EA92AF-BC57-4A05-87AC-FDA90FE08548}" destId="{846EFF2F-B1BF-43B6-8F9E-903D9D039388}" srcOrd="0" destOrd="0" presId="urn:microsoft.com/office/officeart/2005/8/layout/process1"/>
    <dgm:cxn modelId="{C335DAE7-C993-4A56-8726-9F91ECE96376}" type="presParOf" srcId="{301F878A-97FF-4FF0-A974-DB35FACEF331}" destId="{438C66BA-BF73-491E-8400-121932B41E23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F036-5172-414D-9317-2FE653D54971}">
      <dsp:nvSpPr>
        <dsp:cNvPr id="0" name=""/>
        <dsp:cNvSpPr/>
      </dsp:nvSpPr>
      <dsp:spPr>
        <a:xfrm>
          <a:off x="7840" y="2178477"/>
          <a:ext cx="1281150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Rungon </a:t>
          </a:r>
          <a:r>
            <a:rPr lang="fi-FI" sz="1600" kern="1200" dirty="0" err="1"/>
            <a:t>rakenta-minen</a:t>
          </a:r>
          <a:r>
            <a:rPr lang="fi-FI" sz="1600" kern="1200" dirty="0"/>
            <a:t> </a:t>
          </a:r>
          <a:endParaRPr lang="fi-FI" sz="1400" kern="1200" dirty="0"/>
        </a:p>
      </dsp:txBody>
      <dsp:txXfrm>
        <a:off x="39686" y="2210323"/>
        <a:ext cx="1217458" cy="1023594"/>
      </dsp:txXfrm>
    </dsp:sp>
    <dsp:sp modelId="{10220591-C436-4B13-AA9D-9793F3183AD0}">
      <dsp:nvSpPr>
        <dsp:cNvPr id="0" name=""/>
        <dsp:cNvSpPr/>
      </dsp:nvSpPr>
      <dsp:spPr>
        <a:xfrm>
          <a:off x="1372714" y="2618303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rgbClr val="00B2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1372714" y="2659830"/>
        <a:ext cx="124245" cy="124579"/>
      </dsp:txXfrm>
    </dsp:sp>
    <dsp:sp modelId="{1A95C0A7-A9C3-4E96-B02D-EBA5B7B99275}">
      <dsp:nvSpPr>
        <dsp:cNvPr id="0" name=""/>
        <dsp:cNvSpPr/>
      </dsp:nvSpPr>
      <dsp:spPr>
        <a:xfrm>
          <a:off x="1623883" y="2178477"/>
          <a:ext cx="1281167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bg1"/>
              </a:solidFill>
            </a:rPr>
            <a:t>Työstäminen pien-ryhmissä</a:t>
          </a:r>
        </a:p>
      </dsp:txBody>
      <dsp:txXfrm>
        <a:off x="1655729" y="2210323"/>
        <a:ext cx="1217475" cy="1023594"/>
      </dsp:txXfrm>
    </dsp:sp>
    <dsp:sp modelId="{FD05DA71-294C-4FE1-8528-D69106B1BF5B}">
      <dsp:nvSpPr>
        <dsp:cNvPr id="0" name=""/>
        <dsp:cNvSpPr/>
      </dsp:nvSpPr>
      <dsp:spPr>
        <a:xfrm>
          <a:off x="2988774" y="2618303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rgbClr val="00B2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2988774" y="2659830"/>
        <a:ext cx="124245" cy="124579"/>
      </dsp:txXfrm>
    </dsp:sp>
    <dsp:sp modelId="{E8A5E941-F2BD-4386-A2B7-B9DC61DF5B69}">
      <dsp:nvSpPr>
        <dsp:cNvPr id="0" name=""/>
        <dsp:cNvSpPr/>
      </dsp:nvSpPr>
      <dsp:spPr>
        <a:xfrm>
          <a:off x="3239944" y="2178477"/>
          <a:ext cx="1284976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Käsikirjan luonnos</a:t>
          </a:r>
        </a:p>
      </dsp:txBody>
      <dsp:txXfrm>
        <a:off x="3271790" y="2210323"/>
        <a:ext cx="1221284" cy="1023594"/>
      </dsp:txXfrm>
    </dsp:sp>
    <dsp:sp modelId="{5EAFBF20-48F3-43D1-8A9D-9D3150DA8D9E}">
      <dsp:nvSpPr>
        <dsp:cNvPr id="0" name=""/>
        <dsp:cNvSpPr/>
      </dsp:nvSpPr>
      <dsp:spPr>
        <a:xfrm>
          <a:off x="4608643" y="2618303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rgbClr val="00B2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4608643" y="2659830"/>
        <a:ext cx="124245" cy="124579"/>
      </dsp:txXfrm>
    </dsp:sp>
    <dsp:sp modelId="{5ED7696C-FBF5-4E5D-8B65-4EE011E60ACF}">
      <dsp:nvSpPr>
        <dsp:cNvPr id="0" name=""/>
        <dsp:cNvSpPr/>
      </dsp:nvSpPr>
      <dsp:spPr>
        <a:xfrm>
          <a:off x="4859813" y="2178477"/>
          <a:ext cx="1467811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chemeClr val="bg1"/>
              </a:solidFill>
            </a:rPr>
            <a:t>Ulkopuolisten asiantun-tijoiden kommentit</a:t>
          </a:r>
        </a:p>
      </dsp:txBody>
      <dsp:txXfrm>
        <a:off x="4891659" y="2210323"/>
        <a:ext cx="1404119" cy="1023594"/>
      </dsp:txXfrm>
    </dsp:sp>
    <dsp:sp modelId="{F1B949D8-5E0D-485F-B576-87FBB0D3B432}">
      <dsp:nvSpPr>
        <dsp:cNvPr id="0" name=""/>
        <dsp:cNvSpPr/>
      </dsp:nvSpPr>
      <dsp:spPr>
        <a:xfrm>
          <a:off x="6411348" y="2618303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rgbClr val="00B2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6411348" y="2659830"/>
        <a:ext cx="124245" cy="124579"/>
      </dsp:txXfrm>
    </dsp:sp>
    <dsp:sp modelId="{C9A81F51-5E65-49ED-9B43-7F8885C1B737}">
      <dsp:nvSpPr>
        <dsp:cNvPr id="0" name=""/>
        <dsp:cNvSpPr/>
      </dsp:nvSpPr>
      <dsp:spPr>
        <a:xfrm>
          <a:off x="6662518" y="2178477"/>
          <a:ext cx="1355823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Viimeistely, rakentaminen </a:t>
          </a:r>
          <a:r>
            <a:rPr lang="fi-FI" sz="1600" kern="1200" err="1"/>
            <a:t>Canvasiin</a:t>
          </a:r>
          <a:endParaRPr lang="fi-FI" sz="1600" kern="1200"/>
        </a:p>
      </dsp:txBody>
      <dsp:txXfrm>
        <a:off x="6694364" y="2210323"/>
        <a:ext cx="1292131" cy="1023594"/>
      </dsp:txXfrm>
    </dsp:sp>
    <dsp:sp modelId="{B38D4499-AF6A-4B15-9C18-5B33CE228F8D}">
      <dsp:nvSpPr>
        <dsp:cNvPr id="0" name=""/>
        <dsp:cNvSpPr/>
      </dsp:nvSpPr>
      <dsp:spPr>
        <a:xfrm>
          <a:off x="8102064" y="2618303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rgbClr val="00B2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8102064" y="2659830"/>
        <a:ext cx="124245" cy="124579"/>
      </dsp:txXfrm>
    </dsp:sp>
    <dsp:sp modelId="{CF2645F7-7F9B-4F96-B124-56682E996F53}">
      <dsp:nvSpPr>
        <dsp:cNvPr id="0" name=""/>
        <dsp:cNvSpPr/>
      </dsp:nvSpPr>
      <dsp:spPr>
        <a:xfrm>
          <a:off x="8353234" y="2178477"/>
          <a:ext cx="1183110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Esittely</a:t>
          </a:r>
          <a:br>
            <a:rPr lang="fi-FI" sz="1600" kern="1200"/>
          </a:br>
          <a:r>
            <a:rPr lang="fi-FI" sz="1600" kern="1200"/>
            <a:t>opettajille</a:t>
          </a:r>
        </a:p>
      </dsp:txBody>
      <dsp:txXfrm>
        <a:off x="8385080" y="2210323"/>
        <a:ext cx="1119418" cy="1023594"/>
      </dsp:txXfrm>
    </dsp:sp>
    <dsp:sp modelId="{C2EA92AF-BC57-4A05-87AC-FDA90FE08548}">
      <dsp:nvSpPr>
        <dsp:cNvPr id="0" name=""/>
        <dsp:cNvSpPr/>
      </dsp:nvSpPr>
      <dsp:spPr>
        <a:xfrm>
          <a:off x="9620068" y="2618303"/>
          <a:ext cx="177493" cy="207633"/>
        </a:xfrm>
        <a:prstGeom prst="rightArrow">
          <a:avLst>
            <a:gd name="adj1" fmla="val 60000"/>
            <a:gd name="adj2" fmla="val 50000"/>
          </a:avLst>
        </a:prstGeom>
        <a:solidFill>
          <a:srgbClr val="00B2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9620068" y="2659830"/>
        <a:ext cx="124245" cy="124579"/>
      </dsp:txXfrm>
    </dsp:sp>
    <dsp:sp modelId="{438C66BA-BF73-491E-8400-121932B41E23}">
      <dsp:nvSpPr>
        <dsp:cNvPr id="0" name=""/>
        <dsp:cNvSpPr/>
      </dsp:nvSpPr>
      <dsp:spPr>
        <a:xfrm>
          <a:off x="9871237" y="2178477"/>
          <a:ext cx="1563113" cy="1087286"/>
        </a:xfrm>
        <a:prstGeom prst="roundRect">
          <a:avLst>
            <a:gd name="adj" fmla="val 10000"/>
          </a:avLst>
        </a:prstGeom>
        <a:solidFill>
          <a:srgbClr val="00B28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Jalkauttaminen</a:t>
          </a:r>
        </a:p>
      </dsp:txBody>
      <dsp:txXfrm>
        <a:off x="9903083" y="2210323"/>
        <a:ext cx="1499421" cy="1023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8881C7-7A99-6946-862B-20F678870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2557A-69C9-F84D-A3F8-317E86ED08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522FE-01F5-E24C-8903-B02E13CE6609}" type="datetimeFigureOut">
              <a:rPr lang="fi-FI" smtClean="0"/>
              <a:t>2.11.2022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3903-E124-1B4B-9443-30736F09B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2F239-DDA0-7748-A906-2403EB828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427AD-928B-C342-B362-0EC4C7A56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339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A1A3-443C-584E-A5FD-C6F241560CE2}" type="datetimeFigureOut">
              <a:rPr lang="fi-FI" smtClean="0"/>
              <a:t>2.11.2022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4730C-6A6B-6445-A7E4-1A0362609E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31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ea typeface="+mn-lt"/>
                <a:cs typeface="+mn-lt"/>
              </a:rPr>
              <a:t>Esitys avaa perusopetusikäisten </a:t>
            </a:r>
            <a:r>
              <a:rPr lang="fi-FI" sz="1200" b="1" dirty="0">
                <a:ea typeface="+mn-lt"/>
                <a:cs typeface="+mn-lt"/>
              </a:rPr>
              <a:t>verkko-opetuksen laadun kehittämisprosessia</a:t>
            </a:r>
            <a:r>
              <a:rPr lang="fi-FI" sz="1200" dirty="0">
                <a:ea typeface="+mn-lt"/>
                <a:cs typeface="+mn-lt"/>
              </a:rPr>
              <a:t>, jota työstettiin organisaatiossamme lukuvuoden 2021–2022 aikana. </a:t>
            </a:r>
            <a:r>
              <a:rPr lang="fi-FI" sz="1200" b="1" dirty="0">
                <a:ea typeface="+mn-lt"/>
                <a:cs typeface="+mn-lt"/>
              </a:rPr>
              <a:t>Kimmokkeena </a:t>
            </a:r>
            <a:r>
              <a:rPr lang="fi-FI" sz="1200" dirty="0">
                <a:ea typeface="+mn-lt"/>
                <a:cs typeface="+mn-lt"/>
              </a:rPr>
              <a:t>toimi verkko-oppimisympäristön vaihdosta seurannut tarve päivittää ja täydentää laatukäsikirjan aiempaa, suppeaa versiota. Tavoitteena oli </a:t>
            </a:r>
            <a:r>
              <a:rPr lang="fi-FI" sz="1200" b="1" dirty="0">
                <a:ea typeface="+mn-lt"/>
                <a:cs typeface="+mn-lt"/>
              </a:rPr>
              <a:t>yhtenäistää verkkokurssien käytänteitä</a:t>
            </a:r>
            <a:r>
              <a:rPr lang="fi-FI" sz="1200" dirty="0">
                <a:ea typeface="+mn-lt"/>
                <a:cs typeface="+mn-lt"/>
              </a:rPr>
              <a:t> sekä </a:t>
            </a:r>
            <a:r>
              <a:rPr lang="fi-FI" sz="1200" b="1" dirty="0">
                <a:ea typeface="+mn-lt"/>
                <a:cs typeface="+mn-lt"/>
              </a:rPr>
              <a:t>parantaa opetuksen laatua ja tasa-arvoa oppilaiden näkökulmasta.</a:t>
            </a:r>
            <a:r>
              <a:rPr lang="fi-FI" sz="1200" dirty="0">
                <a:ea typeface="+mn-lt"/>
                <a:cs typeface="+mn-lt"/>
              </a:rPr>
              <a:t> Lisäksi haluttiin </a:t>
            </a:r>
            <a:r>
              <a:rPr lang="fi-FI" sz="1200" b="1" dirty="0">
                <a:ea typeface="+mn-lt"/>
                <a:cs typeface="+mn-lt"/>
              </a:rPr>
              <a:t>helpottaa opettajien työtä</a:t>
            </a:r>
            <a:r>
              <a:rPr lang="fi-FI" sz="1200" dirty="0">
                <a:ea typeface="+mn-lt"/>
                <a:cs typeface="+mn-lt"/>
              </a:rPr>
              <a:t> tarjoamalla helposti käyttöönotettava ja käytännönläheinen</a:t>
            </a:r>
            <a:r>
              <a:rPr lang="fi-FI" sz="1200" b="1" dirty="0">
                <a:ea typeface="+mn-lt"/>
                <a:cs typeface="+mn-lt"/>
              </a:rPr>
              <a:t> työkalu oman verkkokurssin laadun arvioinnin ja kehittämisen tueksi. (Tausta)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4730C-6A6B-6445-A7E4-1A0362609ED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63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a typeface="+mn-lt"/>
                <a:cs typeface="+mn-lt"/>
              </a:rPr>
              <a:t>Uuden laatukäsikirjan kanssa samaan aikaan organisaatiossamme työstettiin myös </a:t>
            </a:r>
            <a:r>
              <a:rPr lang="fi-FI" sz="1200" b="1" dirty="0">
                <a:ea typeface="+mn-lt"/>
                <a:cs typeface="+mn-lt"/>
              </a:rPr>
              <a:t>opinto-opasta ja edistettiin saavutettavuustyötä</a:t>
            </a:r>
            <a:r>
              <a:rPr lang="fi-FI" sz="1200" dirty="0">
                <a:ea typeface="+mn-lt"/>
                <a:cs typeface="+mn-lt"/>
              </a:rPr>
              <a:t>. Nämä kaikki kehittämistoimet nivoutuivat yhteen ja rikastuttivat toinen toisiaan. Laatutyön myötä esille nousi asioita, joita oli tarpeen linjata </a:t>
            </a:r>
            <a:r>
              <a:rPr lang="fi-FI" sz="1200" b="1" dirty="0">
                <a:ea typeface="+mn-lt"/>
                <a:cs typeface="+mn-lt"/>
              </a:rPr>
              <a:t>koulun johdon</a:t>
            </a:r>
            <a:r>
              <a:rPr lang="fi-FI" sz="1200" dirty="0">
                <a:ea typeface="+mn-lt"/>
                <a:cs typeface="+mn-lt"/>
              </a:rPr>
              <a:t> kanssa. Käsikirjasta haluttiin selkeä ohjenuora, joka konkretisoi sen, mitä yhdessä ymmärrämme verkko-opetuksen laadulla. </a:t>
            </a:r>
            <a:r>
              <a:rPr lang="fi-FI" sz="1200" b="1" dirty="0">
                <a:ea typeface="+mn-lt"/>
                <a:cs typeface="+mn-lt"/>
              </a:rPr>
              <a:t>(Tausta)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a typeface="+mn-lt"/>
                <a:cs typeface="+mn-lt"/>
              </a:rPr>
              <a:t>Opettajat työstivät uutta laatukäsikirjaa johdon tuella koulun</a:t>
            </a:r>
            <a:r>
              <a:rPr lang="fi-FI" sz="1200" b="1" dirty="0">
                <a:ea typeface="+mn-lt"/>
                <a:cs typeface="+mn-lt"/>
              </a:rPr>
              <a:t> kehittämistiimissä</a:t>
            </a:r>
            <a:r>
              <a:rPr lang="fi-FI" sz="1200" dirty="0">
                <a:ea typeface="+mn-lt"/>
                <a:cs typeface="+mn-lt"/>
              </a:rPr>
              <a:t> – kun opettajat itse pääsevät vaikuttamaan oman työn kehittämiseen ja käsikirjan rakentamiseen, yhteisiin </a:t>
            </a:r>
            <a:r>
              <a:rPr lang="fi-FI" sz="1200" b="1" dirty="0">
                <a:ea typeface="+mn-lt"/>
                <a:cs typeface="+mn-lt"/>
              </a:rPr>
              <a:t>käytänteisiin sitoutuminen</a:t>
            </a:r>
            <a:r>
              <a:rPr lang="fi-FI" sz="1200" dirty="0">
                <a:ea typeface="+mn-lt"/>
                <a:cs typeface="+mn-lt"/>
              </a:rPr>
              <a:t> on silloin luontevaa. Rungon koostamisen jälkeen kehittämistiimi jakaantui </a:t>
            </a:r>
            <a:r>
              <a:rPr lang="fi-FI" sz="1200" b="1" dirty="0">
                <a:ea typeface="+mn-lt"/>
                <a:cs typeface="+mn-lt"/>
              </a:rPr>
              <a:t>pienempiin ryhmiin,</a:t>
            </a:r>
            <a:r>
              <a:rPr lang="fi-FI" sz="1200" dirty="0">
                <a:ea typeface="+mn-lt"/>
                <a:cs typeface="+mn-lt"/>
              </a:rPr>
              <a:t> joissa työstettiin aiheita tarkemmin. Pienryhmätyöskentelyn jälkeen aiheita käytiin läpi vielä</a:t>
            </a:r>
            <a:r>
              <a:rPr lang="fi-FI" sz="1200" b="1" dirty="0">
                <a:ea typeface="+mn-lt"/>
                <a:cs typeface="+mn-lt"/>
              </a:rPr>
              <a:t> koko tiimin kesken.</a:t>
            </a:r>
            <a:r>
              <a:rPr lang="fi-FI" sz="1200" dirty="0">
                <a:ea typeface="+mn-lt"/>
                <a:cs typeface="+mn-lt"/>
              </a:rPr>
              <a:t> Myös </a:t>
            </a:r>
            <a:r>
              <a:rPr lang="fi-FI" sz="1200" b="1" dirty="0">
                <a:ea typeface="+mn-lt"/>
                <a:cs typeface="+mn-lt"/>
              </a:rPr>
              <a:t>ulkopuolinen asiantuntijajoukko</a:t>
            </a:r>
            <a:r>
              <a:rPr lang="fi-FI" sz="1200" dirty="0">
                <a:ea typeface="+mn-lt"/>
                <a:cs typeface="+mn-lt"/>
              </a:rPr>
              <a:t> (toimikunta) antoi kommentit luonnokseen, jonka jälkeen työstämistä jatkettiin edelleen. </a:t>
            </a:r>
            <a:r>
              <a:rPr lang="fi-FI" sz="1200" b="1" dirty="0">
                <a:ea typeface="+mn-lt"/>
                <a:cs typeface="+mn-lt"/>
              </a:rPr>
              <a:t>(Prosessi)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ea typeface="+mn-lt"/>
              <a:cs typeface="+mn-lt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4730C-6A6B-6445-A7E4-1A0362609ED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3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a typeface="+mn-lt"/>
                <a:cs typeface="+mn-lt"/>
              </a:rPr>
              <a:t>Tuloksena oli </a:t>
            </a:r>
            <a:r>
              <a:rPr lang="fi-FI" sz="1200" b="1" dirty="0">
                <a:ea typeface="+mn-lt"/>
                <a:cs typeface="+mn-lt"/>
              </a:rPr>
              <a:t>päivitetty käsikirja</a:t>
            </a:r>
            <a:r>
              <a:rPr lang="fi-FI" sz="1200" dirty="0">
                <a:ea typeface="+mn-lt"/>
                <a:cs typeface="+mn-lt"/>
              </a:rPr>
              <a:t>. Se sisältää </a:t>
            </a:r>
            <a:r>
              <a:rPr lang="fi-FI" sz="1200" b="1" dirty="0">
                <a:ea typeface="+mn-lt"/>
                <a:cs typeface="+mn-lt"/>
              </a:rPr>
              <a:t>tarkistuslistoja</a:t>
            </a:r>
            <a:r>
              <a:rPr lang="fi-FI" sz="1200" dirty="0">
                <a:ea typeface="+mn-lt"/>
                <a:cs typeface="+mn-lt"/>
              </a:rPr>
              <a:t> koskien verkkokurssin eri osa-alueita, esim. kurssin sisältö ja runko, reaaliaikaiset opetustuokiot ja verkkovuorovaikutus. Uusi laatukäsikirja saatiin opettajille käyttöön ennen lukuvuoden 2022–2023 alkua. Nyt sen jalkauttaminen on alulla ja saamme ensikokemuksia siitä, miten käsikirja toimii käytännössä. </a:t>
            </a:r>
            <a:r>
              <a:rPr lang="fi-FI" sz="1200" b="1" dirty="0">
                <a:ea typeface="+mn-lt"/>
                <a:cs typeface="+mn-lt"/>
              </a:rPr>
              <a:t>(Lopputulos)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a typeface="+mn-lt"/>
                <a:cs typeface="+mn-lt"/>
              </a:rPr>
              <a:t>Kerromme esityksessämme </a:t>
            </a:r>
            <a:r>
              <a:rPr lang="fi-FI" sz="1200" b="1" dirty="0">
                <a:ea typeface="+mn-lt"/>
                <a:cs typeface="+mn-lt"/>
              </a:rPr>
              <a:t>laatutyön etenemisen vaiheista</a:t>
            </a:r>
            <a:r>
              <a:rPr lang="fi-FI" sz="1200" dirty="0">
                <a:ea typeface="+mn-lt"/>
                <a:cs typeface="+mn-lt"/>
              </a:rPr>
              <a:t> ja esittelemme </a:t>
            </a:r>
            <a:r>
              <a:rPr lang="fi-FI" sz="1200" b="1" dirty="0">
                <a:ea typeface="+mn-lt"/>
                <a:cs typeface="+mn-lt"/>
              </a:rPr>
              <a:t>esimerkkeinä joitakin osioita uudesta laatukäsikirjasta.</a:t>
            </a:r>
            <a:r>
              <a:rPr lang="fi-FI" sz="1200" dirty="0">
                <a:ea typeface="+mn-lt"/>
                <a:cs typeface="+mn-lt"/>
              </a:rPr>
              <a:t> </a:t>
            </a:r>
            <a:endParaRPr lang="fi-FI" b="1" dirty="0">
              <a:cs typeface="Calibri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4730C-6A6B-6445-A7E4-1A0362609ED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6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…varaa riittävästi </a:t>
            </a:r>
            <a:r>
              <a:rPr lang="fi-FI" b="1" dirty="0"/>
              <a:t>aikaa</a:t>
            </a:r>
            <a:r>
              <a:rPr lang="fi-FI" dirty="0"/>
              <a:t> pohtimiselle ja keskustelulle.</a:t>
            </a:r>
          </a:p>
          <a:p>
            <a:r>
              <a:rPr lang="fi-FI" dirty="0"/>
              <a:t>…määritä organisaatiosi </a:t>
            </a:r>
            <a:r>
              <a:rPr lang="fi-FI" b="1" dirty="0"/>
              <a:t>tarpeet ja tavoitteet</a:t>
            </a:r>
            <a:r>
              <a:rPr lang="fi-FI" dirty="0"/>
              <a:t>.</a:t>
            </a:r>
          </a:p>
          <a:p>
            <a:r>
              <a:rPr lang="fi-FI" dirty="0"/>
              <a:t>…kokoa riittävän </a:t>
            </a:r>
            <a:r>
              <a:rPr lang="fi-FI" b="1" dirty="0"/>
              <a:t>heterogeeninen tiimi</a:t>
            </a:r>
            <a:r>
              <a:rPr lang="fi-FI" dirty="0"/>
              <a:t>, jossa on monenlaisia näkökulmia, työtehtäviä ja taustoja edustettuina.</a:t>
            </a:r>
          </a:p>
          <a:p>
            <a:r>
              <a:rPr lang="fi-FI" dirty="0"/>
              <a:t>…valmistaudu </a:t>
            </a:r>
            <a:r>
              <a:rPr lang="fi-FI" b="1" dirty="0"/>
              <a:t>rajaamaan</a:t>
            </a:r>
            <a:r>
              <a:rPr lang="fi-FI" dirty="0"/>
              <a:t> aiheita ja tekemään </a:t>
            </a:r>
            <a:r>
              <a:rPr lang="fi-FI" b="1" dirty="0"/>
              <a:t>priorisointia</a:t>
            </a:r>
            <a:r>
              <a:rPr lang="fi-FI" dirty="0"/>
              <a:t> laatukriteerien sisällä.</a:t>
            </a:r>
          </a:p>
          <a:p>
            <a:r>
              <a:rPr lang="fi-FI" dirty="0"/>
              <a:t>…varmista </a:t>
            </a:r>
            <a:r>
              <a:rPr lang="fi-FI" b="1" dirty="0"/>
              <a:t>johdon tuki </a:t>
            </a:r>
            <a:r>
              <a:rPr lang="fi-FI" dirty="0"/>
              <a:t>koko prosessin ajan.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a typeface="+mn-lt"/>
                <a:cs typeface="+mn-lt"/>
              </a:rPr>
              <a:t>Pohdimme myös </a:t>
            </a:r>
            <a:r>
              <a:rPr lang="fi-FI" sz="1200" b="1" dirty="0">
                <a:ea typeface="+mn-lt"/>
                <a:cs typeface="+mn-lt"/>
              </a:rPr>
              <a:t>prosessin haastekohtia</a:t>
            </a:r>
            <a:r>
              <a:rPr lang="fi-FI" sz="1200" dirty="0">
                <a:ea typeface="+mn-lt"/>
                <a:cs typeface="+mn-lt"/>
              </a:rPr>
              <a:t> sekä sitä, mitä muut voisivat oppia</a:t>
            </a:r>
            <a:r>
              <a:rPr lang="fi-FI" sz="1200" b="1" dirty="0">
                <a:ea typeface="+mn-lt"/>
                <a:cs typeface="+mn-lt"/>
              </a:rPr>
              <a:t> kokemuksistamme</a:t>
            </a:r>
            <a:r>
              <a:rPr lang="fi-FI" sz="1200" dirty="0">
                <a:ea typeface="+mn-lt"/>
                <a:cs typeface="+mn-lt"/>
              </a:rPr>
              <a:t>. Olennaista on määrittää oman organisaation</a:t>
            </a:r>
            <a:r>
              <a:rPr lang="fi-FI" sz="1200" b="1" dirty="0">
                <a:ea typeface="+mn-lt"/>
                <a:cs typeface="+mn-lt"/>
              </a:rPr>
              <a:t> tarpeet, </a:t>
            </a:r>
            <a:r>
              <a:rPr lang="fi-FI" sz="1200" dirty="0">
                <a:ea typeface="+mn-lt"/>
                <a:cs typeface="+mn-lt"/>
              </a:rPr>
              <a:t>varata laatutyölle riittävästi</a:t>
            </a:r>
            <a:r>
              <a:rPr lang="fi-FI" sz="1200" b="1" dirty="0">
                <a:ea typeface="+mn-lt"/>
                <a:cs typeface="+mn-lt"/>
              </a:rPr>
              <a:t> aikaa </a:t>
            </a:r>
            <a:r>
              <a:rPr lang="fi-FI" sz="1200" dirty="0">
                <a:ea typeface="+mn-lt"/>
                <a:cs typeface="+mn-lt"/>
              </a:rPr>
              <a:t>ja koota</a:t>
            </a:r>
            <a:r>
              <a:rPr lang="fi-FI" sz="1200" b="1" dirty="0">
                <a:ea typeface="+mn-lt"/>
                <a:cs typeface="+mn-lt"/>
              </a:rPr>
              <a:t> tiimi,</a:t>
            </a:r>
            <a:r>
              <a:rPr lang="fi-FI" sz="1200" dirty="0">
                <a:ea typeface="+mn-lt"/>
                <a:cs typeface="+mn-lt"/>
              </a:rPr>
              <a:t> jossa on monipuolisesti erilaisia näkökulmia edustettuina. </a:t>
            </a:r>
            <a:r>
              <a:rPr lang="fi-FI" sz="1200" b="1" dirty="0">
                <a:ea typeface="+mn-lt"/>
                <a:cs typeface="+mn-lt"/>
              </a:rPr>
              <a:t>(Summa summarum)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4730C-6A6B-6445-A7E4-1A0362609ED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8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8B7DB-E145-4C1C-9EB1-3BA30799D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00B287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/>
              <a:t>Kulkurin esityspohjan aloitussivu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E329C8-6977-4276-96BE-0436D3AF9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B287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Tähän alaotsikko / päivämäärä / esityksen tekijä</a:t>
            </a:r>
          </a:p>
        </p:txBody>
      </p:sp>
      <p:sp>
        <p:nvSpPr>
          <p:cNvPr id="11" name="Snip Single Corner of Rectangle 10">
            <a:extLst>
              <a:ext uri="{FF2B5EF4-FFF2-40B4-BE49-F238E27FC236}">
                <a16:creationId xmlns:a16="http://schemas.microsoft.com/office/drawing/2014/main" id="{DFF8B6F3-A1BA-6847-9BF6-38A8535EB623}"/>
              </a:ext>
            </a:extLst>
          </p:cNvPr>
          <p:cNvSpPr/>
          <p:nvPr userDrawn="1"/>
        </p:nvSpPr>
        <p:spPr>
          <a:xfrm>
            <a:off x="262144" y="261430"/>
            <a:ext cx="11669562" cy="6333579"/>
          </a:xfrm>
          <a:prstGeom prst="snip1Rect">
            <a:avLst>
              <a:gd name="adj" fmla="val 6757"/>
            </a:avLst>
          </a:prstGeom>
          <a:noFill/>
          <a:ln w="130175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D21857-86AB-4644-B1E5-A8ADCA081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617" b="20377"/>
          <a:stretch/>
        </p:blipFill>
        <p:spPr>
          <a:xfrm>
            <a:off x="391132" y="5106390"/>
            <a:ext cx="322400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AEA23BA0-B0B3-F749-A571-3DB7629A389F}"/>
              </a:ext>
            </a:extLst>
          </p:cNvPr>
          <p:cNvSpPr/>
          <p:nvPr userDrawn="1"/>
        </p:nvSpPr>
        <p:spPr>
          <a:xfrm>
            <a:off x="6286500" y="261983"/>
            <a:ext cx="5646419" cy="6345283"/>
          </a:xfrm>
          <a:prstGeom prst="snip1Rect">
            <a:avLst>
              <a:gd name="adj" fmla="val 7644"/>
            </a:avLst>
          </a:prstGeom>
          <a:noFill/>
          <a:ln w="1333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40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kart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257800" cy="3800247"/>
          </a:xfrm>
        </p:spPr>
        <p:txBody>
          <a:bodyPr/>
          <a:lstStyle>
            <a:lvl1pPr marL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D45207D-D458-0643-AEE8-0AF5CA9D20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2568" y="330051"/>
            <a:ext cx="5502148" cy="6200606"/>
          </a:xfrm>
          <a:prstGeom prst="snip1Rect">
            <a:avLst>
              <a:gd name="adj" fmla="val 7076"/>
            </a:avLst>
          </a:prstGeom>
          <a:ln w="133350">
            <a:solidFill>
              <a:srgbClr val="00B287"/>
            </a:solidFill>
            <a:miter lim="800000"/>
          </a:ln>
        </p:spPr>
        <p:txBody>
          <a:bodyPr/>
          <a:lstStyle>
            <a:lvl1pPr>
              <a:defRPr sz="2000"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Karttapohja</a:t>
            </a:r>
          </a:p>
        </p:txBody>
      </p:sp>
    </p:spTree>
    <p:extLst>
      <p:ext uri="{BB962C8B-B14F-4D97-AF65-F5344CB8AC3E}">
        <p14:creationId xmlns:p14="http://schemas.microsoft.com/office/powerpoint/2010/main" val="33352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ingle Corner of Rectangle 9">
            <a:extLst>
              <a:ext uri="{FF2B5EF4-FFF2-40B4-BE49-F238E27FC236}">
                <a16:creationId xmlns:a16="http://schemas.microsoft.com/office/drawing/2014/main" id="{56879286-66A9-BB40-A505-2CEA7D30D5F5}"/>
              </a:ext>
            </a:extLst>
          </p:cNvPr>
          <p:cNvSpPr/>
          <p:nvPr userDrawn="1"/>
        </p:nvSpPr>
        <p:spPr>
          <a:xfrm>
            <a:off x="6286500" y="261983"/>
            <a:ext cx="5646419" cy="6345283"/>
          </a:xfrm>
          <a:prstGeom prst="snip1Rect">
            <a:avLst>
              <a:gd name="adj" fmla="val 7644"/>
            </a:avLst>
          </a:prstGeom>
          <a:solidFill>
            <a:srgbClr val="00B287"/>
          </a:solidFill>
          <a:ln w="1333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9462140-F417-4F48-B239-641A18CA7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08CEE89-9BD9-9244-967D-A2B41F7E5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257800" cy="3800247"/>
          </a:xfrm>
        </p:spPr>
        <p:txBody>
          <a:bodyPr/>
          <a:lstStyle>
            <a:lvl1pPr marL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511F20-AC18-E74C-9AF6-29B86CC246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1132" y="661182"/>
            <a:ext cx="3844486" cy="5430129"/>
          </a:xfrm>
        </p:spPr>
        <p:txBody>
          <a:bodyPr anchor="ctr"/>
          <a:lstStyle>
            <a:lvl1pPr algn="ctr">
              <a:lnSpc>
                <a:spcPct val="114000"/>
              </a:lnSpc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Sivistyksen peloton puolustaja</a:t>
            </a:r>
            <a:br>
              <a:rPr lang="fi-FI"/>
            </a:br>
            <a:br>
              <a:rPr lang="fi-FI"/>
            </a:br>
            <a:r>
              <a:rPr lang="fi-FI"/>
              <a:t>Tekstinosto </a:t>
            </a:r>
            <a:br>
              <a:rPr lang="fi-FI"/>
            </a:b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36´</a:t>
            </a:r>
          </a:p>
        </p:txBody>
      </p:sp>
    </p:spTree>
    <p:extLst>
      <p:ext uri="{BB962C8B-B14F-4D97-AF65-F5344CB8AC3E}">
        <p14:creationId xmlns:p14="http://schemas.microsoft.com/office/powerpoint/2010/main" val="346111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vihreä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of Rectangle 3">
            <a:extLst>
              <a:ext uri="{FF2B5EF4-FFF2-40B4-BE49-F238E27FC236}">
                <a16:creationId xmlns:a16="http://schemas.microsoft.com/office/drawing/2014/main" id="{46E45B75-2276-CE44-8941-62E0326168B2}"/>
              </a:ext>
            </a:extLst>
          </p:cNvPr>
          <p:cNvSpPr/>
          <p:nvPr userDrawn="1"/>
        </p:nvSpPr>
        <p:spPr>
          <a:xfrm>
            <a:off x="6286500" y="261983"/>
            <a:ext cx="5646419" cy="6345283"/>
          </a:xfrm>
          <a:prstGeom prst="snip1Rect">
            <a:avLst>
              <a:gd name="adj" fmla="val 7644"/>
            </a:avLst>
          </a:prstGeom>
          <a:solidFill>
            <a:srgbClr val="00B287"/>
          </a:solidFill>
          <a:ln w="1333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88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kuva raami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257800" cy="380024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Leipätekstityyppinä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20´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650F781-F4CF-0349-842E-CFF62CB4D6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2905" y="191371"/>
            <a:ext cx="5760975" cy="6475257"/>
          </a:xfrm>
          <a:prstGeom prst="snip1Rect">
            <a:avLst>
              <a:gd name="adj" fmla="val 8164"/>
            </a:avLst>
          </a:prstGeom>
          <a:ln w="133350">
            <a:noFill/>
            <a:miter lim="800000"/>
          </a:ln>
        </p:spPr>
        <p:txBody>
          <a:bodyPr/>
          <a:lstStyle>
            <a:lvl1pPr>
              <a:defRPr sz="2000"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Kuvapaikka ilman raameja</a:t>
            </a:r>
          </a:p>
        </p:txBody>
      </p:sp>
    </p:spTree>
    <p:extLst>
      <p:ext uri="{BB962C8B-B14F-4D97-AF65-F5344CB8AC3E}">
        <p14:creationId xmlns:p14="http://schemas.microsoft.com/office/powerpoint/2010/main" val="295176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kuva raam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257800" cy="380024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Leipätekstityyppinä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20´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07C6279-BB4E-DC4C-B80F-1866E8D67A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2568" y="330051"/>
            <a:ext cx="5502148" cy="6200606"/>
          </a:xfrm>
          <a:prstGeom prst="snip1Rect">
            <a:avLst>
              <a:gd name="adj" fmla="val 7076"/>
            </a:avLst>
          </a:prstGeom>
          <a:ln w="133350">
            <a:solidFill>
              <a:srgbClr val="00B287"/>
            </a:solidFill>
            <a:miter lim="800000"/>
          </a:ln>
        </p:spPr>
        <p:txBody>
          <a:bodyPr/>
          <a:lstStyle>
            <a:lvl1pPr>
              <a:defRPr sz="2000"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Kuvapaikka grafiikalle raameilla</a:t>
            </a:r>
          </a:p>
        </p:txBody>
      </p:sp>
    </p:spTree>
    <p:extLst>
      <p:ext uri="{BB962C8B-B14F-4D97-AF65-F5344CB8AC3E}">
        <p14:creationId xmlns:p14="http://schemas.microsoft.com/office/powerpoint/2010/main" val="3742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_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365652" cy="3800247"/>
          </a:xfrm>
        </p:spPr>
        <p:txBody>
          <a:bodyPr/>
          <a:lstStyle>
            <a:lvl1pPr marL="0" marR="0" indent="-2286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Leipätekstityyppinä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20´</a:t>
            </a:r>
            <a:br>
              <a:rPr lang="fi-FI"/>
            </a:br>
            <a:br>
              <a:rPr lang="fi-FI"/>
            </a:b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r>
              <a:rPr lang="fi-FI" err="1"/>
              <a:t>Pri</a:t>
            </a:r>
            <a:r>
              <a:rPr lang="fi-FI"/>
              <a:t> </a:t>
            </a:r>
            <a:r>
              <a:rPr lang="fi-FI" err="1"/>
              <a:t>cu</a:t>
            </a:r>
            <a:r>
              <a:rPr lang="fi-FI"/>
              <a:t> </a:t>
            </a:r>
            <a:r>
              <a:rPr lang="fi-FI" err="1"/>
              <a:t>eius</a:t>
            </a:r>
            <a:r>
              <a:rPr lang="fi-FI"/>
              <a:t> </a:t>
            </a:r>
            <a:r>
              <a:rPr lang="fi-FI" err="1"/>
              <a:t>consectetuer</a:t>
            </a:r>
            <a:r>
              <a:rPr lang="fi-FI"/>
              <a:t>,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habeo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id, modus </a:t>
            </a:r>
            <a:r>
              <a:rPr lang="fi-FI" err="1"/>
              <a:t>mediocritatem</a:t>
            </a:r>
            <a:r>
              <a:rPr lang="fi-FI"/>
              <a:t> no </a:t>
            </a:r>
            <a:r>
              <a:rPr lang="fi-FI" err="1"/>
              <a:t>eos</a:t>
            </a:r>
            <a:r>
              <a:rPr lang="fi-FI"/>
              <a:t>. </a:t>
            </a:r>
            <a:r>
              <a:rPr lang="fi-FI" err="1"/>
              <a:t>Unum</a:t>
            </a:r>
            <a:r>
              <a:rPr lang="fi-FI"/>
              <a:t> </a:t>
            </a:r>
            <a:r>
              <a:rPr lang="fi-FI" err="1"/>
              <a:t>temporibus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ei.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7B895E1A-2336-D74B-A8B7-97359BA6679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46373" y="871119"/>
            <a:ext cx="5365652" cy="5700371"/>
          </a:xfrm>
        </p:spPr>
        <p:txBody>
          <a:bodyPr/>
          <a:lstStyle>
            <a:lvl1pPr marL="0" marR="0" indent="-2286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</a:t>
            </a:r>
            <a:br>
              <a:rPr lang="fi-FI"/>
            </a:br>
            <a:br>
              <a:rPr lang="fi-FI"/>
            </a:br>
            <a:r>
              <a:rPr lang="fi-FI" err="1"/>
              <a:t>Pri</a:t>
            </a:r>
            <a:r>
              <a:rPr lang="fi-FI"/>
              <a:t> </a:t>
            </a:r>
            <a:r>
              <a:rPr lang="fi-FI" err="1"/>
              <a:t>cu</a:t>
            </a:r>
            <a:r>
              <a:rPr lang="fi-FI"/>
              <a:t> </a:t>
            </a:r>
            <a:r>
              <a:rPr lang="fi-FI" err="1"/>
              <a:t>eius</a:t>
            </a:r>
            <a:r>
              <a:rPr lang="fi-FI"/>
              <a:t> </a:t>
            </a:r>
            <a:r>
              <a:rPr lang="fi-FI" err="1"/>
              <a:t>consectetuer</a:t>
            </a:r>
            <a:r>
              <a:rPr lang="fi-FI"/>
              <a:t>,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habeo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id, modus </a:t>
            </a:r>
            <a:r>
              <a:rPr lang="fi-FI" err="1"/>
              <a:t>mediocritatem</a:t>
            </a:r>
            <a:r>
              <a:rPr lang="fi-FI"/>
              <a:t> no </a:t>
            </a:r>
            <a:r>
              <a:rPr lang="fi-FI" err="1"/>
              <a:t>eos</a:t>
            </a:r>
            <a:r>
              <a:rPr lang="fi-FI"/>
              <a:t>. </a:t>
            </a:r>
            <a:r>
              <a:rPr lang="fi-FI" err="1"/>
              <a:t>Unum</a:t>
            </a:r>
            <a:r>
              <a:rPr lang="fi-FI"/>
              <a:t> </a:t>
            </a:r>
            <a:r>
              <a:rPr lang="fi-FI" err="1"/>
              <a:t>temporibus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ei.</a:t>
            </a:r>
            <a:br>
              <a:rPr lang="fi-FI"/>
            </a:br>
            <a:br>
              <a:rPr lang="fi-FI"/>
            </a:b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1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_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67210"/>
            <a:ext cx="10207171" cy="1222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6801"/>
            <a:ext cx="10207171" cy="4191148"/>
          </a:xfrm>
        </p:spPr>
        <p:txBody>
          <a:bodyPr/>
          <a:lstStyle>
            <a:lvl1pPr marL="0" marR="0" indent="-228600" algn="l" defTabSz="914400" rtl="0" eaLnBrk="1" fontAlgn="auto" latinLnBrk="0" hangingPunct="1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2000" err="1">
                <a:effectLst/>
                <a:latin typeface="ArialMT"/>
              </a:rPr>
              <a:t>Yksipalstaisen</a:t>
            </a:r>
            <a:r>
              <a:rPr lang="en-GB" sz="2000">
                <a:effectLst/>
                <a:latin typeface="ArialMT"/>
              </a:rPr>
              <a:t> </a:t>
            </a:r>
            <a:r>
              <a:rPr lang="en-GB" sz="2000" err="1">
                <a:effectLst/>
                <a:latin typeface="ArialMT"/>
              </a:rPr>
              <a:t>sivun</a:t>
            </a:r>
            <a:r>
              <a:rPr lang="en-GB" sz="2000">
                <a:effectLst/>
                <a:latin typeface="ArialMT"/>
              </a:rPr>
              <a:t> </a:t>
            </a:r>
            <a:r>
              <a:rPr lang="en-GB" sz="2000" err="1">
                <a:effectLst/>
                <a:latin typeface="ArialMT"/>
              </a:rPr>
              <a:t>leipätekstityyppinä</a:t>
            </a:r>
            <a:r>
              <a:rPr lang="en-GB" sz="2000">
                <a:effectLst/>
                <a:latin typeface="ArialMT"/>
              </a:rPr>
              <a:t> Arial Regular 20 ́ tai </a:t>
            </a:r>
            <a:r>
              <a:rPr lang="en-GB" sz="2000" err="1">
                <a:effectLst/>
                <a:latin typeface="ArialMT"/>
              </a:rPr>
              <a:t>suurempi</a:t>
            </a:r>
            <a:br>
              <a:rPr lang="en-GB" sz="2000">
                <a:effectLst/>
                <a:latin typeface="ArialMT"/>
              </a:rPr>
            </a:br>
            <a:br>
              <a:rPr lang="en-GB" sz="2000">
                <a:effectLst/>
                <a:latin typeface="ArialMT"/>
              </a:rPr>
            </a:b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</a:p>
          <a:p>
            <a:pPr lvl="0"/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</a:p>
          <a:p>
            <a:pPr marL="0" marR="0" lvl="0" indent="-228600" algn="l" defTabSz="914400" rtl="0" eaLnBrk="1" fontAlgn="auto" latinLnBrk="0" hangingPunct="1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96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_kaksi palstaa_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867210"/>
            <a:ext cx="10845801" cy="5660739"/>
          </a:xfrm>
        </p:spPr>
        <p:txBody>
          <a:bodyPr numCol="2" spcCol="360000"/>
          <a:lstStyle>
            <a:lvl1pPr marL="0" marR="0" indent="-228600" algn="l" defTabSz="914400" rtl="0" eaLnBrk="1" fontAlgn="auto" latinLnBrk="0" hangingPunct="1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  <a:br>
              <a:rPr lang="fi-FI"/>
            </a:br>
            <a:br>
              <a:rPr lang="fi-FI"/>
            </a:b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  <a:br>
              <a:rPr lang="fi-FI"/>
            </a:br>
            <a:br>
              <a:rPr lang="fi-FI"/>
            </a:b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  <a:br>
              <a:rPr lang="fi-FI"/>
            </a:br>
            <a:br>
              <a:rPr lang="fi-FI"/>
            </a:br>
            <a:r>
              <a:rPr lang="fi-FI"/>
              <a:t>Lorem ipsum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, </a:t>
            </a:r>
            <a:r>
              <a:rPr lang="fi-FI" err="1"/>
              <a:t>sea</a:t>
            </a:r>
            <a:r>
              <a:rPr lang="fi-FI"/>
              <a:t> </a:t>
            </a:r>
            <a:r>
              <a:rPr lang="fi-FI" err="1"/>
              <a:t>tale</a:t>
            </a:r>
            <a:r>
              <a:rPr lang="fi-FI"/>
              <a:t> </a:t>
            </a:r>
            <a:r>
              <a:rPr lang="fi-FI" err="1"/>
              <a:t>sanctus</a:t>
            </a:r>
            <a:r>
              <a:rPr lang="fi-FI"/>
              <a:t> </a:t>
            </a:r>
            <a:r>
              <a:rPr lang="fi-FI" err="1"/>
              <a:t>admodum</a:t>
            </a:r>
            <a:r>
              <a:rPr lang="fi-FI"/>
              <a:t> te, ei </a:t>
            </a:r>
            <a:r>
              <a:rPr lang="fi-FI" err="1"/>
              <a:t>eam</a:t>
            </a:r>
            <a:r>
              <a:rPr lang="fi-FI"/>
              <a:t> </a:t>
            </a:r>
            <a:r>
              <a:rPr lang="fi-FI" err="1"/>
              <a:t>gubergren</a:t>
            </a:r>
            <a:r>
              <a:rPr lang="fi-FI"/>
              <a:t> </a:t>
            </a:r>
            <a:r>
              <a:rPr lang="fi-FI" err="1"/>
              <a:t>reformidans</a:t>
            </a:r>
            <a:r>
              <a:rPr lang="fi-FI"/>
              <a:t>. </a:t>
            </a:r>
            <a:r>
              <a:rPr lang="fi-FI" err="1"/>
              <a:t>Errem</a:t>
            </a:r>
            <a:r>
              <a:rPr lang="fi-FI"/>
              <a:t> </a:t>
            </a:r>
            <a:r>
              <a:rPr lang="fi-FI" err="1"/>
              <a:t>vulputate</a:t>
            </a:r>
            <a:r>
              <a:rPr lang="fi-FI"/>
              <a:t> ei pro. No </a:t>
            </a:r>
            <a:r>
              <a:rPr lang="fi-FI" err="1"/>
              <a:t>cetero</a:t>
            </a:r>
            <a:r>
              <a:rPr lang="fi-FI"/>
              <a:t> </a:t>
            </a:r>
            <a:r>
              <a:rPr lang="fi-FI" err="1"/>
              <a:t>honestatis</a:t>
            </a:r>
            <a:r>
              <a:rPr lang="fi-FI"/>
              <a:t> </a:t>
            </a:r>
            <a:r>
              <a:rPr lang="fi-FI" err="1"/>
              <a:t>conclusionemque</a:t>
            </a:r>
            <a:r>
              <a:rPr lang="fi-FI"/>
              <a:t> </a:t>
            </a:r>
            <a:r>
              <a:rPr lang="fi-FI" err="1"/>
              <a:t>qui</a:t>
            </a:r>
            <a:r>
              <a:rPr lang="fi-FI"/>
              <a:t>, </a:t>
            </a:r>
            <a:r>
              <a:rPr lang="fi-FI" err="1"/>
              <a:t>cum</a:t>
            </a:r>
            <a:r>
              <a:rPr lang="fi-FI"/>
              <a:t> </a:t>
            </a:r>
            <a:r>
              <a:rPr lang="fi-FI" err="1"/>
              <a:t>docendi</a:t>
            </a:r>
            <a:r>
              <a:rPr lang="fi-FI"/>
              <a:t> </a:t>
            </a:r>
            <a:r>
              <a:rPr lang="fi-FI" err="1"/>
              <a:t>epicuri</a:t>
            </a:r>
            <a:r>
              <a:rPr lang="fi-FI"/>
              <a:t> </a:t>
            </a:r>
            <a:r>
              <a:rPr lang="fi-FI" err="1"/>
              <a:t>euripidis</a:t>
            </a:r>
            <a:r>
              <a:rPr lang="fi-FI"/>
              <a:t> te, </a:t>
            </a:r>
            <a:r>
              <a:rPr lang="fi-FI" err="1"/>
              <a:t>oratio</a:t>
            </a:r>
            <a:r>
              <a:rPr lang="fi-FI"/>
              <a:t> </a:t>
            </a:r>
            <a:r>
              <a:rPr lang="fi-FI" err="1"/>
              <a:t>primis</a:t>
            </a:r>
            <a:r>
              <a:rPr lang="fi-FI"/>
              <a:t> </a:t>
            </a:r>
            <a:r>
              <a:rPr lang="fi-FI" err="1"/>
              <a:t>quo</a:t>
            </a:r>
            <a:r>
              <a:rPr lang="fi-FI"/>
              <a:t> </a:t>
            </a:r>
            <a:r>
              <a:rPr lang="fi-FI" err="1"/>
              <a:t>ea</a:t>
            </a:r>
            <a:r>
              <a:rPr lang="fi-FI"/>
              <a:t>. </a:t>
            </a:r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526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of Rectangle 11">
            <a:extLst>
              <a:ext uri="{FF2B5EF4-FFF2-40B4-BE49-F238E27FC236}">
                <a16:creationId xmlns:a16="http://schemas.microsoft.com/office/drawing/2014/main" id="{4DE5A188-02D0-2C4F-BA07-48560C71F94C}"/>
              </a:ext>
            </a:extLst>
          </p:cNvPr>
          <p:cNvSpPr/>
          <p:nvPr userDrawn="1"/>
        </p:nvSpPr>
        <p:spPr>
          <a:xfrm>
            <a:off x="262144" y="261430"/>
            <a:ext cx="11669562" cy="6333579"/>
          </a:xfrm>
          <a:prstGeom prst="snip1Rect">
            <a:avLst>
              <a:gd name="adj" fmla="val 6757"/>
            </a:avLst>
          </a:prstGeom>
          <a:solidFill>
            <a:srgbClr val="00B287"/>
          </a:solidFill>
          <a:ln w="130175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C6EB547B-CA07-034F-85B4-71617034B6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/>
              <a:t>Kiitos!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E099F3-C461-2449-95C5-979DF879CDBC}"/>
              </a:ext>
            </a:extLst>
          </p:cNvPr>
          <p:cNvGrpSpPr/>
          <p:nvPr userDrawn="1"/>
        </p:nvGrpSpPr>
        <p:grpSpPr>
          <a:xfrm>
            <a:off x="391132" y="5103421"/>
            <a:ext cx="3224002" cy="1404257"/>
            <a:chOff x="391132" y="5103421"/>
            <a:chExt cx="3224002" cy="14042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B3906-24C6-BD42-A058-FAFBAB3ECF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5138" t="18617" b="20377"/>
            <a:stretch/>
          </p:blipFill>
          <p:spPr>
            <a:xfrm>
              <a:off x="1524000" y="5106390"/>
              <a:ext cx="2091134" cy="14012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EA2107-438B-0A4A-BE05-A63268AD67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100000"/>
            </a:blip>
            <a:srcRect t="18617" r="64861" b="20377"/>
            <a:stretch/>
          </p:blipFill>
          <p:spPr>
            <a:xfrm>
              <a:off x="391132" y="5103421"/>
              <a:ext cx="1132868" cy="140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679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of Rectangle 10">
            <a:extLst>
              <a:ext uri="{FF2B5EF4-FFF2-40B4-BE49-F238E27FC236}">
                <a16:creationId xmlns:a16="http://schemas.microsoft.com/office/drawing/2014/main" id="{DFF8B6F3-A1BA-6847-9BF6-38A8535EB623}"/>
              </a:ext>
            </a:extLst>
          </p:cNvPr>
          <p:cNvSpPr/>
          <p:nvPr userDrawn="1"/>
        </p:nvSpPr>
        <p:spPr>
          <a:xfrm>
            <a:off x="262144" y="261430"/>
            <a:ext cx="11669562" cy="6333579"/>
          </a:xfrm>
          <a:prstGeom prst="snip1Rect">
            <a:avLst>
              <a:gd name="adj" fmla="val 6757"/>
            </a:avLst>
          </a:prstGeom>
          <a:noFill/>
          <a:ln w="130175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3B413-0706-9445-8564-87E3336EA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617" b="20377"/>
          <a:stretch/>
        </p:blipFill>
        <p:spPr>
          <a:xfrm>
            <a:off x="391132" y="5106390"/>
            <a:ext cx="322400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7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of Rectangle 10">
            <a:extLst>
              <a:ext uri="{FF2B5EF4-FFF2-40B4-BE49-F238E27FC236}">
                <a16:creationId xmlns:a16="http://schemas.microsoft.com/office/drawing/2014/main" id="{DFF8B6F3-A1BA-6847-9BF6-38A8535EB623}"/>
              </a:ext>
            </a:extLst>
          </p:cNvPr>
          <p:cNvSpPr/>
          <p:nvPr userDrawn="1"/>
        </p:nvSpPr>
        <p:spPr>
          <a:xfrm>
            <a:off x="262144" y="261430"/>
            <a:ext cx="11669562" cy="6333579"/>
          </a:xfrm>
          <a:prstGeom prst="snip1Rect">
            <a:avLst>
              <a:gd name="adj" fmla="val 6757"/>
            </a:avLst>
          </a:prstGeom>
          <a:noFill/>
          <a:ln w="130175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23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ingle Corner of Rectangle 14">
            <a:extLst>
              <a:ext uri="{FF2B5EF4-FFF2-40B4-BE49-F238E27FC236}">
                <a16:creationId xmlns:a16="http://schemas.microsoft.com/office/drawing/2014/main" id="{E8252B92-8D4F-AD48-A5C9-CD6720938267}"/>
              </a:ext>
            </a:extLst>
          </p:cNvPr>
          <p:cNvSpPr/>
          <p:nvPr userDrawn="1"/>
        </p:nvSpPr>
        <p:spPr>
          <a:xfrm>
            <a:off x="262144" y="261430"/>
            <a:ext cx="11669562" cy="6333579"/>
          </a:xfrm>
          <a:prstGeom prst="snip1Rect">
            <a:avLst>
              <a:gd name="adj" fmla="val 6757"/>
            </a:avLst>
          </a:prstGeom>
          <a:solidFill>
            <a:srgbClr val="00B287"/>
          </a:solidFill>
          <a:ln w="130175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68B7DB-E145-4C1C-9EB1-3BA30799D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/>
              <a:t>Otsikko: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36´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E329C8-6977-4276-96BE-0436D3AF9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Alaotsikko: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20´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F7AB8F-4F71-AE43-A923-33586F5143B3}"/>
              </a:ext>
            </a:extLst>
          </p:cNvPr>
          <p:cNvGrpSpPr/>
          <p:nvPr userDrawn="1"/>
        </p:nvGrpSpPr>
        <p:grpSpPr>
          <a:xfrm>
            <a:off x="391132" y="5103421"/>
            <a:ext cx="3224002" cy="1404257"/>
            <a:chOff x="391132" y="5103421"/>
            <a:chExt cx="3224002" cy="14042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1435C9-43BB-D743-AB4B-3EA2AFD6CE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5138" t="18617" b="20377"/>
            <a:stretch/>
          </p:blipFill>
          <p:spPr>
            <a:xfrm>
              <a:off x="1524000" y="5106390"/>
              <a:ext cx="2091134" cy="14012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52CA7E-63EA-5143-87D8-8051B12F42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100000"/>
            </a:blip>
            <a:srcRect t="18617" r="64861" b="20377"/>
            <a:stretch/>
          </p:blipFill>
          <p:spPr>
            <a:xfrm>
              <a:off x="391132" y="5103421"/>
              <a:ext cx="1132868" cy="140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19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ihreä_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2">
            <a:extLst>
              <a:ext uri="{FF2B5EF4-FFF2-40B4-BE49-F238E27FC236}">
                <a16:creationId xmlns:a16="http://schemas.microsoft.com/office/drawing/2014/main" id="{491DD663-5B05-894E-AA52-B69B635BD6EF}"/>
              </a:ext>
            </a:extLst>
          </p:cNvPr>
          <p:cNvSpPr/>
          <p:nvPr userDrawn="1"/>
        </p:nvSpPr>
        <p:spPr>
          <a:xfrm>
            <a:off x="262144" y="261430"/>
            <a:ext cx="11669562" cy="6333579"/>
          </a:xfrm>
          <a:prstGeom prst="snip1Rect">
            <a:avLst>
              <a:gd name="adj" fmla="val 6757"/>
            </a:avLst>
          </a:prstGeom>
          <a:solidFill>
            <a:srgbClr val="00B287"/>
          </a:solidFill>
          <a:ln w="130175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9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456171E-F39E-EA41-BC6E-C3F33F8CE2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168" y="201169"/>
            <a:ext cx="11797864" cy="6460236"/>
          </a:xfrm>
          <a:prstGeom prst="snip1Rect">
            <a:avLst>
              <a:gd name="adj" fmla="val 7257"/>
            </a:avLst>
          </a:prstGeom>
          <a:ln w="133350">
            <a:noFill/>
            <a:miter lim="800000"/>
          </a:ln>
        </p:spPr>
        <p:txBody>
          <a:bodyPr/>
          <a:lstStyle/>
          <a:p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6E3C948-24E4-2F48-8A2E-0636DB1DAD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06637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00B287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/>
              <a:t>Aloitussivu tai välilehti 1/1 sivun kuvalla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520EEEFA-AB00-7A4A-A80E-F6E2A97345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17028"/>
            <a:ext cx="9144000" cy="619274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20´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3C912-43A0-8B48-8FC9-1197CD885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617" b="20377"/>
          <a:stretch/>
        </p:blipFill>
        <p:spPr>
          <a:xfrm>
            <a:off x="391132" y="5106390"/>
            <a:ext cx="322400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257800" cy="3800247"/>
          </a:xfrm>
        </p:spPr>
        <p:txBody>
          <a:bodyPr/>
          <a:lstStyle>
            <a:lvl1pPr marL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36B7152-A7BA-1242-9EE3-8ADCE2AD9E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2568" y="330051"/>
            <a:ext cx="5502148" cy="6200606"/>
          </a:xfrm>
          <a:prstGeom prst="snip1Rect">
            <a:avLst>
              <a:gd name="adj" fmla="val 7076"/>
            </a:avLst>
          </a:prstGeom>
          <a:ln w="133350">
            <a:solidFill>
              <a:srgbClr val="00B287"/>
            </a:solidFill>
            <a:miter lim="800000"/>
          </a:ln>
        </p:spPr>
        <p:txBody>
          <a:bodyPr/>
          <a:lstStyle>
            <a:lvl1pPr>
              <a:defRPr sz="2000"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Kuvapohja</a:t>
            </a:r>
          </a:p>
        </p:txBody>
      </p:sp>
    </p:spTree>
    <p:extLst>
      <p:ext uri="{BB962C8B-B14F-4D97-AF65-F5344CB8AC3E}">
        <p14:creationId xmlns:p14="http://schemas.microsoft.com/office/powerpoint/2010/main" val="4210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43832-FC10-49E3-91F1-117AA08C0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7210"/>
            <a:ext cx="4168515" cy="1484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600">
                <a:solidFill>
                  <a:srgbClr val="00B287"/>
                </a:solidFill>
              </a:defRPr>
            </a:lvl1pPr>
          </a:lstStyle>
          <a:p>
            <a:r>
              <a:rPr lang="fi-FI"/>
              <a:t>Kulkurin esityspohjan alasivun otsikkotyyppi on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26´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5C434-E70D-4CFF-9574-34C48869E5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727701"/>
            <a:ext cx="5257800" cy="3800247"/>
          </a:xfrm>
        </p:spPr>
        <p:txBody>
          <a:bodyPr/>
          <a:lstStyle>
            <a:lvl1pPr marL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00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400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nip Single Corner of Rectangle 9">
            <a:extLst>
              <a:ext uri="{FF2B5EF4-FFF2-40B4-BE49-F238E27FC236}">
                <a16:creationId xmlns:a16="http://schemas.microsoft.com/office/drawing/2014/main" id="{17D9DC29-AAD6-754A-B059-6906833BA406}"/>
              </a:ext>
            </a:extLst>
          </p:cNvPr>
          <p:cNvSpPr/>
          <p:nvPr userDrawn="1"/>
        </p:nvSpPr>
        <p:spPr>
          <a:xfrm>
            <a:off x="6286500" y="261983"/>
            <a:ext cx="5646419" cy="6345283"/>
          </a:xfrm>
          <a:prstGeom prst="snip1Rect">
            <a:avLst>
              <a:gd name="adj" fmla="val 7644"/>
            </a:avLst>
          </a:prstGeom>
          <a:noFill/>
          <a:ln w="1333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F2EC0A3-DC07-C14C-BE49-D1386D05824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73755" y="641446"/>
            <a:ext cx="4870694" cy="5573546"/>
          </a:xfrm>
          <a:prstGeom prst="rect">
            <a:avLst/>
          </a:prstGeom>
          <a:ln w="130175">
            <a:noFill/>
            <a:miter lim="800000"/>
          </a:ln>
        </p:spPr>
        <p:txBody>
          <a:bodyPr/>
          <a:lstStyle>
            <a:lvl1pPr>
              <a:defRPr sz="2000" b="0">
                <a:ln>
                  <a:noFill/>
                </a:ln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Lisää sisältöä klikkaamalla ikoneita alta. </a:t>
            </a:r>
            <a:br>
              <a:rPr lang="fi-FI"/>
            </a:br>
            <a:r>
              <a:rPr lang="fi-FI" b="1"/>
              <a:t>Huom. kuville erillinen diapohja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7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_content_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551DEADD-8ED9-044C-8DA8-42DC96BAE523}"/>
              </a:ext>
            </a:extLst>
          </p:cNvPr>
          <p:cNvSpPr/>
          <p:nvPr userDrawn="1"/>
        </p:nvSpPr>
        <p:spPr>
          <a:xfrm>
            <a:off x="6286500" y="261983"/>
            <a:ext cx="5646419" cy="6345283"/>
          </a:xfrm>
          <a:prstGeom prst="snip1Rect">
            <a:avLst>
              <a:gd name="adj" fmla="val 7644"/>
            </a:avLst>
          </a:prstGeom>
          <a:noFill/>
          <a:ln w="133350">
            <a:solidFill>
              <a:srgbClr val="00B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2AECBF7-5A31-854F-A453-12769D8717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73755" y="641446"/>
            <a:ext cx="4870694" cy="5573546"/>
          </a:xfrm>
          <a:prstGeom prst="rect">
            <a:avLst/>
          </a:prstGeom>
          <a:ln w="130175">
            <a:noFill/>
            <a:miter lim="800000"/>
          </a:ln>
        </p:spPr>
        <p:txBody>
          <a:bodyPr/>
          <a:lstStyle>
            <a:lvl1pPr>
              <a:defRPr sz="2000" b="0">
                <a:ln>
                  <a:noFill/>
                </a:ln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Lisää sisältöä klikkaamalla ikoneita alta. </a:t>
            </a:r>
            <a:br>
              <a:rPr lang="fi-FI"/>
            </a:br>
            <a:r>
              <a:rPr lang="fi-FI" b="1"/>
              <a:t>Huom. kuville erillinen diapohja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7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527656-5CB7-4903-8A19-4DC9D5C7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A2B85F6-345B-CB42-BC16-1C7504F3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298F49-382F-C84B-94BD-501FF0A30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5604EF8-F5C0-464F-8FB7-78502EF4A3A4}"/>
              </a:ext>
            </a:extLst>
          </p:cNvPr>
          <p:cNvSpPr txBox="1">
            <a:spLocks/>
          </p:cNvSpPr>
          <p:nvPr userDrawn="1"/>
        </p:nvSpPr>
        <p:spPr>
          <a:xfrm>
            <a:off x="11619186" y="144738"/>
            <a:ext cx="491356" cy="26516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7F480B-6FC7-AE49-AAB8-16DBCF0D5D25}" type="slidenum">
              <a:rPr lang="fi-FI" sz="1600" smtClean="0">
                <a:solidFill>
                  <a:srgbClr val="00B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fi-FI" sz="1600">
              <a:solidFill>
                <a:srgbClr val="00B2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66" r:id="rId4"/>
    <p:sldLayoutId id="2147483673" r:id="rId5"/>
    <p:sldLayoutId id="2147483670" r:id="rId6"/>
    <p:sldLayoutId id="2147483687" r:id="rId7"/>
    <p:sldLayoutId id="2147483675" r:id="rId8"/>
    <p:sldLayoutId id="2147483688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4" r:id="rId16"/>
    <p:sldLayoutId id="2147483685" r:id="rId17"/>
    <p:sldLayoutId id="2147483686" r:id="rId18"/>
    <p:sldLayoutId id="214748366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75E2-7B2E-A648-9A81-D27147F24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fi-FI" dirty="0"/>
              <a:t>Kulkurin käsikirja verkkokoulun </a:t>
            </a:r>
            <a:br>
              <a:rPr lang="fi-FI" dirty="0"/>
            </a:br>
            <a:r>
              <a:rPr lang="fi-FI" dirty="0"/>
              <a:t>laadun kehittämisessä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4BA3-5FBF-3343-BC13-9535869E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0186"/>
            <a:ext cx="9144000" cy="1655762"/>
          </a:xfrm>
        </p:spPr>
        <p:txBody>
          <a:bodyPr/>
          <a:lstStyle/>
          <a:p>
            <a:r>
              <a:rPr lang="fi-FI" dirty="0"/>
              <a:t>Pedagoginen suunnittelija Ulla Harmaala </a:t>
            </a:r>
          </a:p>
          <a:p>
            <a:r>
              <a:rPr lang="fi-FI" dirty="0"/>
              <a:t>Etäkoulu Kulkuri, </a:t>
            </a:r>
            <a:r>
              <a:rPr lang="fi-FI" dirty="0" err="1"/>
              <a:t>Kvs</a:t>
            </a:r>
            <a:r>
              <a:rPr lang="fi-FI" dirty="0"/>
              <a:t>-säätiö (Kansanvalistusseura </a:t>
            </a:r>
            <a:r>
              <a:rPr lang="fi-FI" dirty="0" err="1"/>
              <a:t>sr</a:t>
            </a:r>
            <a:r>
              <a:rPr lang="fi-FI" dirty="0"/>
              <a:t>.)</a:t>
            </a:r>
          </a:p>
          <a:p>
            <a:r>
              <a:rPr lang="fi-FI" dirty="0"/>
              <a:t>Etäopetuksen päivä 4.11.2022</a:t>
            </a:r>
          </a:p>
        </p:txBody>
      </p:sp>
    </p:spTree>
    <p:extLst>
      <p:ext uri="{BB962C8B-B14F-4D97-AF65-F5344CB8AC3E}">
        <p14:creationId xmlns:p14="http://schemas.microsoft.com/office/powerpoint/2010/main" val="19978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1659E3D6-83F7-5472-CEA1-96CED91EF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005" b="72511"/>
          <a:stretch/>
        </p:blipFill>
        <p:spPr>
          <a:xfrm>
            <a:off x="307816" y="1361428"/>
            <a:ext cx="7512208" cy="2681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AA55A-50C5-3F4D-AC55-FE60E126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27" y="83094"/>
            <a:ext cx="4866505" cy="1484211"/>
          </a:xfrm>
        </p:spPr>
        <p:txBody>
          <a:bodyPr/>
          <a:lstStyle/>
          <a:p>
            <a:r>
              <a:rPr lang="fi-FI"/>
              <a:t>Tutustu Kulkurin käsikirjaan!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E5512D-743B-6156-423C-29EEA8101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53" y="1148827"/>
            <a:ext cx="2280173" cy="228017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C4BD295A-0EA4-713A-D33C-81CF642970C6}"/>
              </a:ext>
            </a:extLst>
          </p:cNvPr>
          <p:cNvSpPr txBox="1"/>
          <p:nvPr/>
        </p:nvSpPr>
        <p:spPr>
          <a:xfrm>
            <a:off x="7593904" y="3610575"/>
            <a:ext cx="489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https://kvs.instructure.com/courses/557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DAAA4A3-7169-B446-8EB1-87AF6DBBA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16" y="4010685"/>
            <a:ext cx="6696547" cy="2588787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2E50148D-ED84-D028-2FED-54DE092718FA}"/>
              </a:ext>
            </a:extLst>
          </p:cNvPr>
          <p:cNvSpPr/>
          <p:nvPr/>
        </p:nvSpPr>
        <p:spPr>
          <a:xfrm>
            <a:off x="3349004" y="2168620"/>
            <a:ext cx="1634101" cy="499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5695EF1-765B-B977-55DC-03FCCADA347D}"/>
              </a:ext>
            </a:extLst>
          </p:cNvPr>
          <p:cNvSpPr/>
          <p:nvPr/>
        </p:nvSpPr>
        <p:spPr>
          <a:xfrm>
            <a:off x="6735301" y="2106893"/>
            <a:ext cx="1115864" cy="591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61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689D13-B034-48C3-9F67-8EA2017A7714}"/>
              </a:ext>
            </a:extLst>
          </p:cNvPr>
          <p:cNvSpPr txBox="1">
            <a:spLocks/>
          </p:cNvSpPr>
          <p:nvPr/>
        </p:nvSpPr>
        <p:spPr>
          <a:xfrm>
            <a:off x="1523999" y="4134788"/>
            <a:ext cx="9144000" cy="23066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00B28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Kysymyksiä? Kommentteja?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00B28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00B287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00B287"/>
                </a:solidFill>
                <a:latin typeface="Arial"/>
                <a:cs typeface="Arial"/>
              </a:rPr>
              <a:t>ulla.harmaala@kvs.fi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BB4645D-8495-C27F-713A-9F9FA1B2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23" y="1137297"/>
            <a:ext cx="9836353" cy="28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9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55A-50C5-3F4D-AC55-FE60E126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269333"/>
            <a:ext cx="4168515" cy="1484211"/>
          </a:xfrm>
        </p:spPr>
        <p:txBody>
          <a:bodyPr/>
          <a:lstStyle/>
          <a:p>
            <a:r>
              <a:rPr lang="fi-FI"/>
              <a:t>Mikä on Etäkoulu Kulkuri?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A598-E6AE-FF4F-AC59-8DDB0687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277" y="1894434"/>
            <a:ext cx="5257800" cy="38002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Verkkokoulu ulkomailla asuville suomalaislapsille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Perustettu v. 1975, verkko-opetusta </a:t>
            </a:r>
            <a:br>
              <a:rPr lang="fi-FI" dirty="0"/>
            </a:br>
            <a:r>
              <a:rPr lang="fi-FI" dirty="0"/>
              <a:t>2000-luvun alusta alkaen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Ylläpitäjänä </a:t>
            </a:r>
            <a:r>
              <a:rPr lang="fi-FI" dirty="0" err="1"/>
              <a:t>Kvs</a:t>
            </a:r>
            <a:r>
              <a:rPr lang="fi-FI" dirty="0"/>
              <a:t>-säätiö (Kansanvalistusseura </a:t>
            </a:r>
            <a:r>
              <a:rPr lang="fi-FI" dirty="0" err="1"/>
              <a:t>sr</a:t>
            </a:r>
            <a:r>
              <a:rPr lang="fi-FI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Oppilaat voivat opiskella yksittäisiä aineita luokilla 1–9 tai tarvittaessa koko perusopetuksen oppimäärän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4A573B6-1FEF-B880-A180-1C674E624B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r="5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3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55A-50C5-3F4D-AC55-FE60E126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2" y="470859"/>
            <a:ext cx="5402229" cy="656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Laatutyö Kulkurissa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A598-E6AE-FF4F-AC59-8DDB0687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58" y="1335446"/>
            <a:ext cx="5948903" cy="4743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spcBef>
                <a:spcPts val="600"/>
              </a:spcBef>
            </a:pPr>
            <a:r>
              <a:rPr lang="fi-FI" sz="1800" dirty="0">
                <a:latin typeface="Arial"/>
                <a:cs typeface="Arial"/>
              </a:rPr>
              <a:t>Laatutyötä Kulkurissa aloitettiin 2014, ensimmäinen laatukäsikirja vuodelta 2016 (päivityksiä)</a:t>
            </a:r>
            <a:endParaRPr lang="fi-FI" sz="1800" dirty="0"/>
          </a:p>
          <a:p>
            <a:pPr marL="114300" indent="-342900">
              <a:buChar char="•"/>
            </a:pPr>
            <a:r>
              <a:rPr lang="fi-FI" sz="1800" dirty="0">
                <a:latin typeface="Arial"/>
                <a:cs typeface="Arial"/>
              </a:rPr>
              <a:t>2021 verkkokoulussa tarve</a:t>
            </a:r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yhtenäistää verkkokurssien käytänteitä (</a:t>
            </a:r>
            <a:r>
              <a:rPr lang="fi-FI" dirty="0" err="1">
                <a:latin typeface="Arial"/>
                <a:cs typeface="Arial"/>
              </a:rPr>
              <a:t>Canvas</a:t>
            </a:r>
            <a:r>
              <a:rPr lang="fi-FI" dirty="0">
                <a:latin typeface="Arial"/>
                <a:cs typeface="Arial"/>
              </a:rPr>
              <a:t>)</a:t>
            </a:r>
            <a:endParaRPr lang="fi-FI" dirty="0"/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määritellä ja parantaa verkko-opetuksen laatua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cs typeface="Arial"/>
              </a:rPr>
              <a:t>Tavoitteena kehittää työkalu</a:t>
            </a:r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opettajille oman kurssin laadun arviointiin</a:t>
            </a:r>
            <a:endParaRPr lang="en-US" dirty="0">
              <a:latin typeface="Arial"/>
              <a:cs typeface="Arial"/>
            </a:endParaRPr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yhteisen kehittämisen ohjenuoraksi</a:t>
            </a:r>
            <a:endParaRPr lang="en-US" dirty="0">
              <a:latin typeface="Arial"/>
              <a:cs typeface="Arial"/>
            </a:endParaRPr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uusien opettajien perehdytykseen</a:t>
            </a:r>
          </a:p>
          <a:p>
            <a:pPr marL="114300" indent="-342900">
              <a:buChar char="•"/>
            </a:pPr>
            <a:r>
              <a:rPr lang="fi-FI" sz="1800" dirty="0">
                <a:latin typeface="Arial"/>
                <a:cs typeface="Arial"/>
              </a:rPr>
              <a:t>Muuta </a:t>
            </a:r>
            <a:endParaRPr lang="fi-FI" sz="1800" dirty="0"/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Samaan aikaan Kulkurissa työn alla saavutettavuuden kehittäminen ja opinto-oppaan koostaminen</a:t>
            </a:r>
          </a:p>
          <a:p>
            <a:pPr marL="833755" lvl="2" indent="-342900"/>
            <a:r>
              <a:rPr lang="fi-FI" dirty="0">
                <a:latin typeface="Arial"/>
                <a:cs typeface="Arial"/>
              </a:rPr>
              <a:t>Toimintatapoja ja käytänteitä, joita tarpeen linjata ja selkiyttää</a:t>
            </a:r>
          </a:p>
          <a:p>
            <a:pPr marL="833755" lvl="2" indent="-342900"/>
            <a:endParaRPr lang="fi-FI" sz="1800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AC574E3E-F7DA-57CE-D104-D14E47B19B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14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08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i 10">
            <a:extLst>
              <a:ext uri="{FF2B5EF4-FFF2-40B4-BE49-F238E27FC236}">
                <a16:creationId xmlns:a16="http://schemas.microsoft.com/office/drawing/2014/main" id="{E1022DCE-044C-60C0-06A0-3C5C99ED90C5}"/>
              </a:ext>
            </a:extLst>
          </p:cNvPr>
          <p:cNvSpPr/>
          <p:nvPr/>
        </p:nvSpPr>
        <p:spPr>
          <a:xfrm>
            <a:off x="374904" y="1581911"/>
            <a:ext cx="9290304" cy="3878527"/>
          </a:xfrm>
          <a:prstGeom prst="ellipse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C8DE1E38-9827-AD92-9CE8-0FF972B13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17530"/>
              </p:ext>
            </p:extLst>
          </p:nvPr>
        </p:nvGraphicFramePr>
        <p:xfrm>
          <a:off x="372610" y="673095"/>
          <a:ext cx="11442192" cy="5444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39D73D7-C7B3-8FF5-E209-0CBB8A565392}"/>
              </a:ext>
            </a:extLst>
          </p:cNvPr>
          <p:cNvSpPr txBox="1">
            <a:spLocks/>
          </p:cNvSpPr>
          <p:nvPr/>
        </p:nvSpPr>
        <p:spPr>
          <a:xfrm>
            <a:off x="874776" y="821490"/>
            <a:ext cx="5221224" cy="148421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600" dirty="0">
                <a:solidFill>
                  <a:srgbClr val="00B287"/>
                </a:solidFill>
                <a:latin typeface="Arial"/>
                <a:cs typeface="Arial"/>
              </a:rPr>
              <a:t>Käsikirjaprosessin eteneminen</a:t>
            </a:r>
            <a:endParaRPr lang="fi-FI" sz="2600" dirty="0">
              <a:solidFill>
                <a:srgbClr val="00B287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83FC624-47EB-641D-087A-FFB719C7D486}"/>
              </a:ext>
            </a:extLst>
          </p:cNvPr>
          <p:cNvSpPr txBox="1"/>
          <p:nvPr/>
        </p:nvSpPr>
        <p:spPr>
          <a:xfrm>
            <a:off x="2348589" y="2147917"/>
            <a:ext cx="559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Verkkokoulun opinto-oppaan suunnittelu ja kirjoittaminen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9F6C7A1-AB75-C22E-FE75-F2D824608AFB}"/>
              </a:ext>
            </a:extLst>
          </p:cNvPr>
          <p:cNvSpPr txBox="1"/>
          <p:nvPr/>
        </p:nvSpPr>
        <p:spPr>
          <a:xfrm>
            <a:off x="3054760" y="4572580"/>
            <a:ext cx="418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Verkkokoulun saavutettavuuden kehittämistyö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BF81566-6F91-6910-3CEC-158E728D3942}"/>
              </a:ext>
            </a:extLst>
          </p:cNvPr>
          <p:cNvSpPr txBox="1"/>
          <p:nvPr/>
        </p:nvSpPr>
        <p:spPr>
          <a:xfrm>
            <a:off x="7626095" y="5641208"/>
            <a:ext cx="2414197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/>
              <a:t>Kesä 2022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C875D3-A987-7303-D96E-BE19EFEBC6F0}"/>
              </a:ext>
            </a:extLst>
          </p:cNvPr>
          <p:cNvSpPr txBox="1"/>
          <p:nvPr/>
        </p:nvSpPr>
        <p:spPr>
          <a:xfrm>
            <a:off x="337312" y="5641209"/>
            <a:ext cx="728878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/>
              <a:t>Kevät 2022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55A927AF-5D0F-24AF-BE65-74E09B6F7763}"/>
              </a:ext>
            </a:extLst>
          </p:cNvPr>
          <p:cNvSpPr txBox="1"/>
          <p:nvPr/>
        </p:nvSpPr>
        <p:spPr>
          <a:xfrm>
            <a:off x="10040293" y="5641207"/>
            <a:ext cx="1814395" cy="30777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/>
              <a:t>Lukuvuosi 2022-2023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5E4C3D76-DD08-85C5-0186-826361CB5FFC}"/>
              </a:ext>
            </a:extLst>
          </p:cNvPr>
          <p:cNvSpPr/>
          <p:nvPr/>
        </p:nvSpPr>
        <p:spPr>
          <a:xfrm>
            <a:off x="337312" y="5888115"/>
            <a:ext cx="11517376" cy="2967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66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55A-50C5-3F4D-AC55-FE60E126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58" y="435689"/>
            <a:ext cx="4168515" cy="5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Käsikirjan esittely 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A598-E6AE-FF4F-AC59-8DDB0687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158" y="1234961"/>
            <a:ext cx="5918198" cy="53387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>
                <a:latin typeface="Arial"/>
                <a:cs typeface="Arial"/>
              </a:rPr>
              <a:t>Keväällä </a:t>
            </a:r>
            <a:r>
              <a:rPr lang="fi-FI" sz="1800">
                <a:latin typeface="Arial"/>
                <a:cs typeface="Arial"/>
              </a:rPr>
              <a:t>2022</a:t>
            </a:r>
            <a:r>
              <a:rPr lang="fi-FI" sz="1800" dirty="0">
                <a:latin typeface="Arial"/>
                <a:cs typeface="Arial"/>
              </a:rPr>
              <a:t> syntyi</a:t>
            </a:r>
            <a:r>
              <a:rPr lang="fi-FI" sz="1800">
                <a:latin typeface="Arial"/>
                <a:cs typeface="Arial"/>
              </a:rPr>
              <a:t> päivitetty laatukäsikirja </a:t>
            </a:r>
            <a:endParaRPr lang="fi-FI"/>
          </a:p>
          <a:p>
            <a:pPr indent="0">
              <a:lnSpc>
                <a:spcPct val="100000"/>
              </a:lnSpc>
            </a:pPr>
            <a:br>
              <a:rPr lang="fi-FI" sz="1800" b="1">
                <a:latin typeface="Arial"/>
                <a:cs typeface="Arial"/>
              </a:rPr>
            </a:br>
            <a:br>
              <a:rPr lang="fi-FI" sz="1800" b="1"/>
            </a:br>
            <a:endParaRPr lang="fi-FI" sz="1800" b="1"/>
          </a:p>
          <a:p>
            <a:pPr marL="365760" indent="-342900">
              <a:lnSpc>
                <a:spcPct val="100000"/>
              </a:lnSpc>
              <a:buAutoNum type="arabicPeriod"/>
            </a:pPr>
            <a:r>
              <a:rPr lang="fi-FI" sz="1800">
                <a:latin typeface="Arial"/>
                <a:cs typeface="Arial"/>
              </a:rPr>
              <a:t>Käsikirjan esittely</a:t>
            </a:r>
            <a:endParaRPr lang="fi-FI" sz="1800">
              <a:latin typeface="Arial"/>
            </a:endParaRPr>
          </a:p>
          <a:p>
            <a:pPr marL="365760" indent="-3429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fi-FI" sz="1800">
                <a:latin typeface="Arial"/>
                <a:cs typeface="Arial"/>
              </a:rPr>
              <a:t>Luvut (11 kpl) eri teemoista:</a:t>
            </a:r>
            <a:endParaRPr lang="fi-FI" sz="18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Saavutettavuus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Kurssin rakenne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Kurssin materiaali ja tehtävät</a:t>
            </a:r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Vuorovaikutus ja oppilaiden kohtaaminen verkossa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Arviointi ja palaute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Opiskelun seuranta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Nettitunnit (reaaliaikaiset opetustuokiot)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Viestintä</a:t>
            </a:r>
            <a:endParaRPr lang="fi-FI" sz="1600"/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Kurssin ylläpitäminen ja kehittäminen</a:t>
            </a:r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Opetiimit ja yhteistyö</a:t>
            </a:r>
          </a:p>
          <a:p>
            <a:pPr marL="725170" lvl="1" indent="-342900">
              <a:lnSpc>
                <a:spcPct val="100000"/>
              </a:lnSpc>
              <a:spcBef>
                <a:spcPts val="0"/>
              </a:spcBef>
            </a:pPr>
            <a:r>
              <a:rPr lang="fi-FI" sz="1600">
                <a:latin typeface="Arial"/>
                <a:cs typeface="Arial"/>
              </a:rPr>
              <a:t>Kestävän kehityksen toiminta Kulkurissa</a:t>
            </a:r>
          </a:p>
          <a:p>
            <a:pPr marL="365760" indent="-342900">
              <a:lnSpc>
                <a:spcPct val="100000"/>
              </a:lnSpc>
              <a:buAutoNum type="arabicPeriod"/>
            </a:pPr>
            <a:r>
              <a:rPr lang="fi-FI" sz="1800">
                <a:latin typeface="Arial"/>
                <a:cs typeface="Arial"/>
              </a:rPr>
              <a:t>Liitteitä, esim. malleja, ohjeita, pohjia.</a:t>
            </a:r>
            <a:endParaRPr lang="fi-FI" sz="1800"/>
          </a:p>
          <a:p>
            <a:pPr marL="833755" lvl="2" indent="-342900">
              <a:lnSpc>
                <a:spcPct val="100000"/>
              </a:lnSpc>
            </a:pPr>
            <a:endParaRPr lang="fi-FI" sz="1800"/>
          </a:p>
          <a:p>
            <a:pPr marL="833755" lvl="2" indent="-342900">
              <a:lnSpc>
                <a:spcPct val="100000"/>
              </a:lnSpc>
            </a:pPr>
            <a:endParaRPr lang="fi-FI" sz="1800"/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4E779743-8084-991E-C6F9-AE177E5248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3900" t="-223" r="22394" b="9152"/>
          <a:stretch/>
        </p:blipFill>
        <p:spPr>
          <a:xfrm>
            <a:off x="6400800" y="294086"/>
            <a:ext cx="5395217" cy="6250993"/>
          </a:xfr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273E3FF0-F69B-BEAB-E1E5-751CB370A2E2}"/>
              </a:ext>
            </a:extLst>
          </p:cNvPr>
          <p:cNvSpPr/>
          <p:nvPr/>
        </p:nvSpPr>
        <p:spPr>
          <a:xfrm>
            <a:off x="957892" y="1588173"/>
            <a:ext cx="3236686" cy="62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tx1"/>
                </a:solidFill>
                <a:latin typeface="Arial"/>
                <a:cs typeface="Calibri"/>
              </a:rPr>
              <a:t>Kulkurin käsikirja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DDD432F-DACF-69DE-1C94-8F92F67708A4}"/>
              </a:ext>
            </a:extLst>
          </p:cNvPr>
          <p:cNvSpPr txBox="1"/>
          <p:nvPr/>
        </p:nvSpPr>
        <p:spPr>
          <a:xfrm rot="20640000">
            <a:off x="8164163" y="2010837"/>
            <a:ext cx="142147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>
                <a:solidFill>
                  <a:schemeClr val="bg1"/>
                </a:solidFill>
                <a:cs typeface="Calibri"/>
              </a:rPr>
              <a:t>Kulkurin käsikirja</a:t>
            </a:r>
            <a:endParaRPr lang="fi-FI" sz="28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2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55A-50C5-3F4D-AC55-FE60E126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0" y="447412"/>
            <a:ext cx="5360005" cy="694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Käsikirjan lukujen sisältö 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A598-E6AE-FF4F-AC59-8DDB0687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772" y="1328746"/>
            <a:ext cx="5937381" cy="50808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b="1" dirty="0">
                <a:latin typeface="Arial"/>
                <a:cs typeface="Arial"/>
              </a:rPr>
              <a:t>Johdanto lukuun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cs typeface="Arial"/>
              </a:rPr>
              <a:t>Laadun määrittelyä ja perusteita käytännöille 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cs typeface="Arial"/>
              </a:rPr>
              <a:t>Tarvittaessa </a:t>
            </a:r>
            <a:r>
              <a:rPr lang="fi-FI" sz="1800" b="1" dirty="0">
                <a:latin typeface="Arial"/>
                <a:cs typeface="Arial"/>
              </a:rPr>
              <a:t>sanasto</a:t>
            </a:r>
            <a:r>
              <a:rPr lang="fi-FI" sz="1800" dirty="0">
                <a:latin typeface="Arial"/>
                <a:cs typeface="Arial"/>
              </a:rPr>
              <a:t>, jossa keskeiset käsitteet avattu. </a:t>
            </a:r>
            <a:endParaRPr lang="fi-FI" dirty="0"/>
          </a:p>
          <a:p>
            <a:endParaRPr lang="fi-FI" sz="1800" dirty="0">
              <a:latin typeface="Arial"/>
              <a:cs typeface="Arial"/>
            </a:endParaRPr>
          </a:p>
          <a:p>
            <a:r>
              <a:rPr lang="fi-FI" sz="1800" b="1" dirty="0">
                <a:latin typeface="Arial"/>
                <a:cs typeface="Arial"/>
              </a:rPr>
              <a:t>Tarkistuslista(t)</a:t>
            </a:r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cs typeface="Arial"/>
              </a:rPr>
              <a:t>Tarkistuslistan avulla opettaja arvioi omaa opetustaan ja kurssiaan sekä tunnistaa kehittämiskohteita. 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cs typeface="Arial"/>
              </a:rPr>
              <a:t>Väittämiä, joihin vastataan “toteutuu” tai “ei vielä”.</a:t>
            </a:r>
          </a:p>
          <a:p>
            <a:pPr>
              <a:buChar char="•"/>
            </a:pPr>
            <a:r>
              <a:rPr lang="fi-FI" sz="1800" dirty="0">
                <a:latin typeface="Arial"/>
                <a:cs typeface="Arial"/>
              </a:rPr>
              <a:t>Kahdenlaisia kriteereitä:</a:t>
            </a:r>
          </a:p>
          <a:p>
            <a:pPr marL="490855" lvl="2" indent="0">
              <a:buNone/>
            </a:pPr>
            <a:r>
              <a:rPr lang="fi-FI" b="1" dirty="0">
                <a:latin typeface="Arial"/>
                <a:cs typeface="Arial"/>
              </a:rPr>
              <a:t>☆ </a:t>
            </a:r>
            <a:r>
              <a:rPr lang="fi-FI" dirty="0">
                <a:latin typeface="Arial"/>
                <a:cs typeface="Arial"/>
              </a:rPr>
              <a:t>Perustason kriteerien tulee täyttyä jokaisella kurssilla</a:t>
            </a:r>
          </a:p>
          <a:p>
            <a:pPr marL="490855" lvl="2" indent="0">
              <a:buNone/>
            </a:pPr>
            <a:r>
              <a:rPr lang="fi-FI" dirty="0">
                <a:latin typeface="Arial"/>
                <a:cs typeface="Arial"/>
              </a:rPr>
              <a:t>☆☆ Edistyneen tason kriteerit merkitty kahdella tähdellä </a:t>
            </a:r>
            <a:endParaRPr lang="fi-FI" dirty="0">
              <a:latin typeface="Arial"/>
            </a:endParaRPr>
          </a:p>
        </p:txBody>
      </p:sp>
      <p:pic>
        <p:nvPicPr>
          <p:cNvPr id="34" name="Kuva 34">
            <a:extLst>
              <a:ext uri="{FF2B5EF4-FFF2-40B4-BE49-F238E27FC236}">
                <a16:creationId xmlns:a16="http://schemas.microsoft.com/office/drawing/2014/main" id="{6EEDFDC9-62F7-0DFE-D045-FB4B8F954A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1383" t="-9259" r="-691" b="-8565"/>
          <a:stretch/>
        </p:blipFill>
        <p:spPr>
          <a:xfrm>
            <a:off x="6448833" y="330051"/>
            <a:ext cx="5418582" cy="6227512"/>
          </a:xfrm>
        </p:spPr>
      </p:pic>
    </p:spTree>
    <p:extLst>
      <p:ext uri="{BB962C8B-B14F-4D97-AF65-F5344CB8AC3E}">
        <p14:creationId xmlns:p14="http://schemas.microsoft.com/office/powerpoint/2010/main" val="265926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>
            <a:extLst>
              <a:ext uri="{FF2B5EF4-FFF2-40B4-BE49-F238E27FC236}">
                <a16:creationId xmlns:a16="http://schemas.microsoft.com/office/drawing/2014/main" id="{4D4A24DD-7CE5-AD1B-F2A9-9AFAFE97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83080" y="464728"/>
            <a:ext cx="5446142" cy="3124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3F66EE0-7397-EFA5-72ED-53295199A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11" t="235" r="124" b="-256"/>
          <a:stretch/>
        </p:blipFill>
        <p:spPr>
          <a:xfrm rot="240000">
            <a:off x="2122272" y="3330597"/>
            <a:ext cx="6639415" cy="2962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AC554F5-9732-A7D5-668D-9B7A2323E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6271295" y="605444"/>
            <a:ext cx="5374256" cy="296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58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55A-50C5-3F4D-AC55-FE60E126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2" y="330051"/>
            <a:ext cx="4168515" cy="1484211"/>
          </a:xfrm>
        </p:spPr>
        <p:txBody>
          <a:bodyPr/>
          <a:lstStyle/>
          <a:p>
            <a:r>
              <a:rPr lang="fi-FI"/>
              <a:t>Missä mennään nyt?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A598-E6AE-FF4F-AC59-8DDB0687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277" y="2025959"/>
            <a:ext cx="5738446" cy="270946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Käsikirjan jalkauttaminen alkanut, jatkuu läpi lukuvuoden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Vastaanotto ollut kiittävää, </a:t>
            </a:r>
            <a:r>
              <a:rPr lang="fi-FI" dirty="0">
                <a:latin typeface="Arial"/>
                <a:cs typeface="Arial"/>
                <a:sym typeface="Wingdings" panose="05000000000000000000" pitchFamily="2" charset="2"/>
              </a:rPr>
              <a:t>koetaan olevan toimiva apuväline työssä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Käsikirja opettajilta opettajille – sitoutuminen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Uusien opettajien perehdytyksessä hyödyllinen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Käsikirja elää ja kehittyy käytössä ja sitä päivitetään tarvittaessa (esim. tietosuoja-asiat)</a:t>
            </a:r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D20B907A-63A8-4008-0E84-58F440760F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3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540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3A316B4-CD55-E31E-733D-B38CC89C6613}"/>
              </a:ext>
            </a:extLst>
          </p:cNvPr>
          <p:cNvSpPr/>
          <p:nvPr/>
        </p:nvSpPr>
        <p:spPr>
          <a:xfrm>
            <a:off x="8839198" y="1834659"/>
            <a:ext cx="2168769" cy="296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F94C23E-8BB8-FA6F-807C-E4EA0FA85CB0}"/>
              </a:ext>
            </a:extLst>
          </p:cNvPr>
          <p:cNvSpPr/>
          <p:nvPr/>
        </p:nvSpPr>
        <p:spPr>
          <a:xfrm>
            <a:off x="6224953" y="1834660"/>
            <a:ext cx="2168769" cy="296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E2B5996D-A60A-84D7-2C58-30EF4D550868}"/>
              </a:ext>
            </a:extLst>
          </p:cNvPr>
          <p:cNvSpPr/>
          <p:nvPr/>
        </p:nvSpPr>
        <p:spPr>
          <a:xfrm>
            <a:off x="3669323" y="1834661"/>
            <a:ext cx="2168769" cy="296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04B993B-3BE0-553B-0AA1-0DF1030F00B6}"/>
              </a:ext>
            </a:extLst>
          </p:cNvPr>
          <p:cNvSpPr/>
          <p:nvPr/>
        </p:nvSpPr>
        <p:spPr>
          <a:xfrm>
            <a:off x="984739" y="1834662"/>
            <a:ext cx="2168769" cy="296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3E5F93B-6AC9-AA38-382F-6FFAE64C0970}"/>
              </a:ext>
            </a:extLst>
          </p:cNvPr>
          <p:cNvSpPr txBox="1"/>
          <p:nvPr/>
        </p:nvSpPr>
        <p:spPr>
          <a:xfrm>
            <a:off x="1364639" y="2123461"/>
            <a:ext cx="13170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>
                <a:latin typeface="Arial"/>
                <a:cs typeface="Arial"/>
              </a:rPr>
              <a:t>Riittävästi aikaa</a:t>
            </a:r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E05E461-87F8-E192-5389-3DB12C5B504D}"/>
              </a:ext>
            </a:extLst>
          </p:cNvPr>
          <p:cNvSpPr txBox="1"/>
          <p:nvPr/>
        </p:nvSpPr>
        <p:spPr>
          <a:xfrm>
            <a:off x="6405608" y="2135184"/>
            <a:ext cx="17977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>
                <a:latin typeface="Arial"/>
                <a:cs typeface="Arial"/>
              </a:rPr>
              <a:t>Monipuolinen </a:t>
            </a:r>
            <a:r>
              <a:rPr lang="fi-FI">
                <a:latin typeface="Arial"/>
                <a:cs typeface="Arial"/>
              </a:rPr>
              <a:t>ja aktiivinen tiimi</a:t>
            </a:r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E8A8E32-4924-DD71-16C1-C55C9125EEF5}"/>
              </a:ext>
            </a:extLst>
          </p:cNvPr>
          <p:cNvSpPr txBox="1"/>
          <p:nvPr/>
        </p:nvSpPr>
        <p:spPr>
          <a:xfrm>
            <a:off x="4067666" y="2149085"/>
            <a:ext cx="13675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>
                <a:latin typeface="Arial"/>
                <a:cs typeface="Arial"/>
              </a:rPr>
              <a:t>Selkeät </a:t>
            </a:r>
            <a:endParaRPr lang="fi-FI"/>
          </a:p>
          <a:p>
            <a:pPr algn="ctr"/>
            <a:r>
              <a:rPr lang="fi-FI" dirty="0">
                <a:latin typeface="Arial"/>
                <a:cs typeface="Arial"/>
              </a:rPr>
              <a:t>tavoitteet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36E904F-3CF0-F182-C694-9DDC40F5C9D9}"/>
              </a:ext>
            </a:extLst>
          </p:cNvPr>
          <p:cNvSpPr txBox="1"/>
          <p:nvPr/>
        </p:nvSpPr>
        <p:spPr>
          <a:xfrm>
            <a:off x="9067698" y="2053122"/>
            <a:ext cx="17457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>
                <a:latin typeface="Arial"/>
                <a:cs typeface="Arial"/>
              </a:rPr>
              <a:t>Laaja-alainen keskustelu ja vuorovaikutus</a:t>
            </a:r>
            <a:endParaRPr lang="fi-FI"/>
          </a:p>
        </p:txBody>
      </p:sp>
      <p:pic>
        <p:nvPicPr>
          <p:cNvPr id="2" name="Kuva 2" descr="Päiväkalenteri tasaisella täytöllä">
            <a:extLst>
              <a:ext uri="{FF2B5EF4-FFF2-40B4-BE49-F238E27FC236}">
                <a16:creationId xmlns:a16="http://schemas.microsoft.com/office/drawing/2014/main" id="{AB34528E-9155-1F42-3A4A-F5ADE2D33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4272" y="3101273"/>
            <a:ext cx="1399863" cy="1399863"/>
          </a:xfrm>
          <a:prstGeom prst="rect">
            <a:avLst/>
          </a:prstGeom>
        </p:spPr>
      </p:pic>
      <p:pic>
        <p:nvPicPr>
          <p:cNvPr id="3" name="Kuva 3" descr="Ryhmä tasaisella täytöllä">
            <a:extLst>
              <a:ext uri="{FF2B5EF4-FFF2-40B4-BE49-F238E27FC236}">
                <a16:creationId xmlns:a16="http://schemas.microsoft.com/office/drawing/2014/main" id="{ADCA3908-4718-2CB6-99F4-59A189658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9582" y="3008956"/>
            <a:ext cx="1563356" cy="1575079"/>
          </a:xfrm>
          <a:prstGeom prst="rect">
            <a:avLst/>
          </a:prstGeom>
        </p:spPr>
      </p:pic>
      <p:pic>
        <p:nvPicPr>
          <p:cNvPr id="4" name="Kuva 13" descr="Maalitaulu tasaisella täytöllä">
            <a:extLst>
              <a:ext uri="{FF2B5EF4-FFF2-40B4-BE49-F238E27FC236}">
                <a16:creationId xmlns:a16="http://schemas.microsoft.com/office/drawing/2014/main" id="{FBD21948-A716-FBF9-CECE-F798FABA6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0373" y="3102741"/>
            <a:ext cx="1410538" cy="1396931"/>
          </a:xfrm>
          <a:prstGeom prst="rect">
            <a:avLst/>
          </a:prstGeom>
        </p:spPr>
      </p:pic>
      <p:pic>
        <p:nvPicPr>
          <p:cNvPr id="14" name="Kuva 14" descr="Keskustelu ääriviiva">
            <a:extLst>
              <a:ext uri="{FF2B5EF4-FFF2-40B4-BE49-F238E27FC236}">
                <a16:creationId xmlns:a16="http://schemas.microsoft.com/office/drawing/2014/main" id="{958B6D7E-23BA-3AE4-EB6E-DFD53361D4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96703" y="3134142"/>
            <a:ext cx="1531955" cy="15202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0C2B29D-2AF2-CB63-33F5-83C641645E7E}"/>
              </a:ext>
            </a:extLst>
          </p:cNvPr>
          <p:cNvSpPr txBox="1">
            <a:spLocks/>
          </p:cNvSpPr>
          <p:nvPr/>
        </p:nvSpPr>
        <p:spPr>
          <a:xfrm>
            <a:off x="573322" y="691310"/>
            <a:ext cx="5059468" cy="6284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2600" dirty="0">
                <a:solidFill>
                  <a:srgbClr val="00B287"/>
                </a:solidFill>
                <a:latin typeface="Arial"/>
                <a:cs typeface="Arial"/>
              </a:rPr>
              <a:t>Kuinka onnistua laatutyössä?</a:t>
            </a:r>
            <a:endParaRPr lang="fi-FI" dirty="0">
              <a:solidFill>
                <a:srgbClr val="000000"/>
              </a:solidFill>
            </a:endParaRPr>
          </a:p>
          <a:p>
            <a:endParaRPr lang="fi-FI" sz="2600">
              <a:solidFill>
                <a:srgbClr val="00B2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Vihreän sävy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FFDC"/>
      </a:accent1>
      <a:accent2>
        <a:srgbClr val="0AEFAF"/>
      </a:accent2>
      <a:accent3>
        <a:srgbClr val="00B685"/>
      </a:accent3>
      <a:accent4>
        <a:srgbClr val="008F69"/>
      </a:accent4>
      <a:accent5>
        <a:srgbClr val="005741"/>
      </a:accent5>
      <a:accent6>
        <a:srgbClr val="00251B"/>
      </a:accent6>
      <a:hlink>
        <a:srgbClr val="00B88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CatchAll xmlns="92ea64e9-ec17-46e9-88cd-97364f57fbca" xsi:nil="true"/>
    <lcf76f155ced4ddcb4097134ff3c332f xmlns="3d363aa0-16ca-42ac-91a0-49b93954a3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27553C34532C848B23C45D5BC616389" ma:contentTypeVersion="20" ma:contentTypeDescription="Luo uusi asiakirja." ma:contentTypeScope="" ma:versionID="cabf6c98b709468b219c8e2969785a03">
  <xsd:schema xmlns:xsd="http://www.w3.org/2001/XMLSchema" xmlns:xs="http://www.w3.org/2001/XMLSchema" xmlns:p="http://schemas.microsoft.com/office/2006/metadata/properties" xmlns:ns1="http://schemas.microsoft.com/sharepoint/v3" xmlns:ns2="92ea64e9-ec17-46e9-88cd-97364f57fbca" xmlns:ns3="3d363aa0-16ca-42ac-91a0-49b93954a322" targetNamespace="http://schemas.microsoft.com/office/2006/metadata/properties" ma:root="true" ma:fieldsID="b04f5a4918d81d5ee9f44fa549d6d228" ns1:_="" ns2:_="" ns3:_="">
    <xsd:import namespace="http://schemas.microsoft.com/sharepoint/v3"/>
    <xsd:import namespace="92ea64e9-ec17-46e9-88cd-97364f57fbca"/>
    <xsd:import namespace="3d363aa0-16ca-42ac-91a0-49b93954a32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64e9-ec17-46e9-88cd-97364f57f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Jakamisvihjeen hajautus" ma:internalName="SharingHintHash" ma:readOnly="true">
      <xsd:simpleType>
        <xsd:restriction base="dms:Text"/>
      </xsd:simpleType>
    </xsd:element>
    <xsd:element name="SharedWithDetails" ma:index="12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Jaettu viimeksi ajankohtana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6b63b405-4e19-41b4-baf1-4de315ad3dbf}" ma:internalName="TaxCatchAll" ma:showField="CatchAllData" ma:web="92ea64e9-ec17-46e9-88cd-97364f57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63aa0-16ca-42ac-91a0-49b93954a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Kuvien tunnisteet" ma:readOnly="false" ma:fieldId="{5cf76f15-5ced-4ddc-b409-7134ff3c332f}" ma:taxonomyMulti="true" ma:sspId="a15376cc-ff33-4b21-9188-ae957a6ff4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95DEE-79EC-4116-8CB0-A44402B0C87E}">
  <ds:schemaRefs>
    <ds:schemaRef ds:uri="3d363aa0-16ca-42ac-91a0-49b93954a322"/>
    <ds:schemaRef ds:uri="92ea64e9-ec17-46e9-88cd-97364f57fb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D601E4-0A9E-495F-9B03-87DE2366462F}">
  <ds:schemaRefs>
    <ds:schemaRef ds:uri="3d363aa0-16ca-42ac-91a0-49b93954a322"/>
    <ds:schemaRef ds:uri="92ea64e9-ec17-46e9-88cd-97364f57fb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AD6719-C4CA-492C-95FA-0A504A460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717</Words>
  <Application>Microsoft Office PowerPoint</Application>
  <PresentationFormat>Laajakuva</PresentationFormat>
  <Paragraphs>98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ArialMT</vt:lpstr>
      <vt:lpstr>Calibri</vt:lpstr>
      <vt:lpstr>Office-teema</vt:lpstr>
      <vt:lpstr>Kulkurin käsikirja verkkokoulun  laadun kehittämisessä</vt:lpstr>
      <vt:lpstr>Mikä on Etäkoulu Kulkuri?</vt:lpstr>
      <vt:lpstr>Laatutyö Kulkurissa</vt:lpstr>
      <vt:lpstr>PowerPoint-esitys</vt:lpstr>
      <vt:lpstr>Käsikirjan esittely </vt:lpstr>
      <vt:lpstr>Käsikirjan lukujen sisältö </vt:lpstr>
      <vt:lpstr>PowerPoint-esitys</vt:lpstr>
      <vt:lpstr>Missä mennään nyt?</vt:lpstr>
      <vt:lpstr>PowerPoint-esitys</vt:lpstr>
      <vt:lpstr>Tutustu Kulkurin käsikirjaan!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Pohjola</dc:creator>
  <cp:lastModifiedBy>Ulla Harmaala</cp:lastModifiedBy>
  <cp:revision>109</cp:revision>
  <dcterms:created xsi:type="dcterms:W3CDTF">2020-06-10T07:42:17Z</dcterms:created>
  <dcterms:modified xsi:type="dcterms:W3CDTF">2022-11-02T13:22:56Z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0x010100227553C34532C848B23C45D5BC616389</vt:lpwstr>
  </property>
</Properties>
</file>